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74" r:id="rId7"/>
    <p:sldId id="260" r:id="rId8"/>
    <p:sldId id="275" r:id="rId9"/>
    <p:sldId id="288" r:id="rId10"/>
    <p:sldId id="277" r:id="rId11"/>
    <p:sldId id="278" r:id="rId12"/>
    <p:sldId id="276" r:id="rId13"/>
    <p:sldId id="279" r:id="rId14"/>
    <p:sldId id="280" r:id="rId15"/>
    <p:sldId id="261" r:id="rId16"/>
    <p:sldId id="262" r:id="rId17"/>
    <p:sldId id="269" r:id="rId18"/>
    <p:sldId id="283" r:id="rId19"/>
    <p:sldId id="263" r:id="rId20"/>
    <p:sldId id="264" r:id="rId21"/>
    <p:sldId id="265" r:id="rId22"/>
    <p:sldId id="266" r:id="rId23"/>
    <p:sldId id="267" r:id="rId24"/>
    <p:sldId id="268" r:id="rId25"/>
    <p:sldId id="270" r:id="rId26"/>
    <p:sldId id="271" r:id="rId27"/>
    <p:sldId id="272" r:id="rId28"/>
    <p:sldId id="285" r:id="rId29"/>
    <p:sldId id="273" r:id="rId30"/>
    <p:sldId id="281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6" d="100"/>
          <a:sy n="96" d="100"/>
        </p:scale>
        <p:origin x="-17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ama alzeyedi" userId="bb2b8d3e433fbd83" providerId="LiveId" clId="{EE112AD0-ED90-41F8-A586-3D7DABC109B0}"/>
    <pc:docChg chg="custSel addSld delSld modSld">
      <pc:chgData name="osama alzeyedi" userId="bb2b8d3e433fbd83" providerId="LiveId" clId="{EE112AD0-ED90-41F8-A586-3D7DABC109B0}" dt="2021-05-24T05:29:54.484" v="1739" actId="20577"/>
      <pc:docMkLst>
        <pc:docMk/>
      </pc:docMkLst>
      <pc:sldChg chg="modSp mod">
        <pc:chgData name="osama alzeyedi" userId="bb2b8d3e433fbd83" providerId="LiveId" clId="{EE112AD0-ED90-41F8-A586-3D7DABC109B0}" dt="2021-05-24T04:36:36.535" v="1167"/>
        <pc:sldMkLst>
          <pc:docMk/>
          <pc:sldMk cId="1786637620" sldId="256"/>
        </pc:sldMkLst>
        <pc:spChg chg="mod">
          <ac:chgData name="osama alzeyedi" userId="bb2b8d3e433fbd83" providerId="LiveId" clId="{EE112AD0-ED90-41F8-A586-3D7DABC109B0}" dt="2021-05-24T04:36:36.535" v="1167"/>
          <ac:spMkLst>
            <pc:docMk/>
            <pc:sldMk cId="1786637620" sldId="256"/>
            <ac:spMk id="10" creationId="{FBBC11EE-8EEC-49A9-99C7-BAC922E49D3B}"/>
          </ac:spMkLst>
        </pc:spChg>
      </pc:sldChg>
      <pc:sldChg chg="modSp mod">
        <pc:chgData name="osama alzeyedi" userId="bb2b8d3e433fbd83" providerId="LiveId" clId="{EE112AD0-ED90-41F8-A586-3D7DABC109B0}" dt="2021-05-24T04:37:20.239" v="1169"/>
        <pc:sldMkLst>
          <pc:docMk/>
          <pc:sldMk cId="4111400536" sldId="259"/>
        </pc:sldMkLst>
        <pc:spChg chg="mod">
          <ac:chgData name="osama alzeyedi" userId="bb2b8d3e433fbd83" providerId="LiveId" clId="{EE112AD0-ED90-41F8-A586-3D7DABC109B0}" dt="2021-05-24T04:37:20.239" v="1169"/>
          <ac:spMkLst>
            <pc:docMk/>
            <pc:sldMk cId="4111400536" sldId="259"/>
            <ac:spMk id="12" creationId="{E5071A35-45AC-488B-9DE9-8B4C237C231A}"/>
          </ac:spMkLst>
        </pc:spChg>
      </pc:sldChg>
      <pc:sldChg chg="modSp mod">
        <pc:chgData name="osama alzeyedi" userId="bb2b8d3e433fbd83" providerId="LiveId" clId="{EE112AD0-ED90-41F8-A586-3D7DABC109B0}" dt="2021-05-24T04:48:01.342" v="1261" actId="20577"/>
        <pc:sldMkLst>
          <pc:docMk/>
          <pc:sldMk cId="852856615" sldId="260"/>
        </pc:sldMkLst>
        <pc:spChg chg="mod">
          <ac:chgData name="osama alzeyedi" userId="bb2b8d3e433fbd83" providerId="LiveId" clId="{EE112AD0-ED90-41F8-A586-3D7DABC109B0}" dt="2021-05-24T04:48:01.342" v="1261" actId="20577"/>
          <ac:spMkLst>
            <pc:docMk/>
            <pc:sldMk cId="852856615" sldId="260"/>
            <ac:spMk id="9" creationId="{C6D9111E-65E1-437F-946B-7178A21FE64F}"/>
          </ac:spMkLst>
        </pc:spChg>
      </pc:sldChg>
      <pc:sldChg chg="modSp mod">
        <pc:chgData name="osama alzeyedi" userId="bb2b8d3e433fbd83" providerId="LiveId" clId="{EE112AD0-ED90-41F8-A586-3D7DABC109B0}" dt="2021-05-21T19:16:39.125" v="375" actId="14100"/>
        <pc:sldMkLst>
          <pc:docMk/>
          <pc:sldMk cId="1691339595" sldId="262"/>
        </pc:sldMkLst>
        <pc:picChg chg="mod">
          <ac:chgData name="osama alzeyedi" userId="bb2b8d3e433fbd83" providerId="LiveId" clId="{EE112AD0-ED90-41F8-A586-3D7DABC109B0}" dt="2021-05-21T19:16:39.125" v="375" actId="14100"/>
          <ac:picMkLst>
            <pc:docMk/>
            <pc:sldMk cId="1691339595" sldId="262"/>
            <ac:picMk id="5" creationId="{6B879D3C-4E4D-4765-B56B-D832A1CDF1A5}"/>
          </ac:picMkLst>
        </pc:picChg>
      </pc:sldChg>
      <pc:sldChg chg="addSp modSp mod">
        <pc:chgData name="osama alzeyedi" userId="bb2b8d3e433fbd83" providerId="LiveId" clId="{EE112AD0-ED90-41F8-A586-3D7DABC109B0}" dt="2021-05-21T19:18:17.635" v="441" actId="20577"/>
        <pc:sldMkLst>
          <pc:docMk/>
          <pc:sldMk cId="2781185679" sldId="268"/>
        </pc:sldMkLst>
        <pc:spChg chg="add mod">
          <ac:chgData name="osama alzeyedi" userId="bb2b8d3e433fbd83" providerId="LiveId" clId="{EE112AD0-ED90-41F8-A586-3D7DABC109B0}" dt="2021-05-21T19:18:17.635" v="441" actId="20577"/>
          <ac:spMkLst>
            <pc:docMk/>
            <pc:sldMk cId="2781185679" sldId="268"/>
            <ac:spMk id="4" creationId="{03F6D9B8-FA2E-4910-877B-93C5071EB115}"/>
          </ac:spMkLst>
        </pc:spChg>
        <pc:picChg chg="add mod">
          <ac:chgData name="osama alzeyedi" userId="bb2b8d3e433fbd83" providerId="LiveId" clId="{EE112AD0-ED90-41F8-A586-3D7DABC109B0}" dt="2021-05-21T18:44:15.445" v="3" actId="1076"/>
          <ac:picMkLst>
            <pc:docMk/>
            <pc:sldMk cId="2781185679" sldId="268"/>
            <ac:picMk id="3" creationId="{DB04DB55-BE99-42D8-BC93-557AEB2FC6E4}"/>
          </ac:picMkLst>
        </pc:picChg>
      </pc:sldChg>
      <pc:sldChg chg="addSp delSp modSp new mod">
        <pc:chgData name="osama alzeyedi" userId="bb2b8d3e433fbd83" providerId="LiveId" clId="{EE112AD0-ED90-41F8-A586-3D7DABC109B0}" dt="2021-05-21T19:17:30.974" v="421" actId="20577"/>
        <pc:sldMkLst>
          <pc:docMk/>
          <pc:sldMk cId="1452190932" sldId="269"/>
        </pc:sldMkLst>
        <pc:spChg chg="del">
          <ac:chgData name="osama alzeyedi" userId="bb2b8d3e433fbd83" providerId="LiveId" clId="{EE112AD0-ED90-41F8-A586-3D7DABC109B0}" dt="2021-05-21T19:16:45.875" v="377" actId="478"/>
          <ac:spMkLst>
            <pc:docMk/>
            <pc:sldMk cId="1452190932" sldId="269"/>
            <ac:spMk id="2" creationId="{D904FD58-32F6-4044-B327-95D3AA594286}"/>
          </ac:spMkLst>
        </pc:spChg>
        <pc:spChg chg="del">
          <ac:chgData name="osama alzeyedi" userId="bb2b8d3e433fbd83" providerId="LiveId" clId="{EE112AD0-ED90-41F8-A586-3D7DABC109B0}" dt="2021-05-21T19:16:47.669" v="378" actId="478"/>
          <ac:spMkLst>
            <pc:docMk/>
            <pc:sldMk cId="1452190932" sldId="269"/>
            <ac:spMk id="3" creationId="{AA6626D5-176C-41B4-8F38-768139358092}"/>
          </ac:spMkLst>
        </pc:spChg>
        <pc:spChg chg="add mod">
          <ac:chgData name="osama alzeyedi" userId="bb2b8d3e433fbd83" providerId="LiveId" clId="{EE112AD0-ED90-41F8-A586-3D7DABC109B0}" dt="2021-05-21T19:17:30.974" v="421" actId="20577"/>
          <ac:spMkLst>
            <pc:docMk/>
            <pc:sldMk cId="1452190932" sldId="269"/>
            <ac:spMk id="6" creationId="{59693D98-4857-46AD-B0A3-AC14905FA403}"/>
          </ac:spMkLst>
        </pc:spChg>
        <pc:picChg chg="add mod">
          <ac:chgData name="osama alzeyedi" userId="bb2b8d3e433fbd83" providerId="LiveId" clId="{EE112AD0-ED90-41F8-A586-3D7DABC109B0}" dt="2021-05-21T19:16:57.035" v="380" actId="1076"/>
          <ac:picMkLst>
            <pc:docMk/>
            <pc:sldMk cId="1452190932" sldId="269"/>
            <ac:picMk id="5" creationId="{8D8798E6-F61A-4F88-9C8F-28823BEF76C1}"/>
          </ac:picMkLst>
        </pc:picChg>
      </pc:sldChg>
      <pc:sldChg chg="addSp delSp modSp new mod">
        <pc:chgData name="osama alzeyedi" userId="bb2b8d3e433fbd83" providerId="LiveId" clId="{EE112AD0-ED90-41F8-A586-3D7DABC109B0}" dt="2021-05-24T05:18:09.145" v="1513" actId="20577"/>
        <pc:sldMkLst>
          <pc:docMk/>
          <pc:sldMk cId="3883953590" sldId="270"/>
        </pc:sldMkLst>
        <pc:spChg chg="del">
          <ac:chgData name="osama alzeyedi" userId="bb2b8d3e433fbd83" providerId="LiveId" clId="{EE112AD0-ED90-41F8-A586-3D7DABC109B0}" dt="2021-05-21T19:26:36.348" v="443" actId="478"/>
          <ac:spMkLst>
            <pc:docMk/>
            <pc:sldMk cId="3883953590" sldId="270"/>
            <ac:spMk id="2" creationId="{4AD291A2-A241-4425-85E1-5E800E31B755}"/>
          </ac:spMkLst>
        </pc:spChg>
        <pc:spChg chg="del">
          <ac:chgData name="osama alzeyedi" userId="bb2b8d3e433fbd83" providerId="LiveId" clId="{EE112AD0-ED90-41F8-A586-3D7DABC109B0}" dt="2021-05-21T19:26:39.108" v="444" actId="478"/>
          <ac:spMkLst>
            <pc:docMk/>
            <pc:sldMk cId="3883953590" sldId="270"/>
            <ac:spMk id="3" creationId="{0323267F-FAC5-4EC5-BADD-54ECBB3C6734}"/>
          </ac:spMkLst>
        </pc:spChg>
        <pc:spChg chg="add mod">
          <ac:chgData name="osama alzeyedi" userId="bb2b8d3e433fbd83" providerId="LiveId" clId="{EE112AD0-ED90-41F8-A586-3D7DABC109B0}" dt="2021-05-24T05:18:09.145" v="1513" actId="20577"/>
          <ac:spMkLst>
            <pc:docMk/>
            <pc:sldMk cId="3883953590" sldId="270"/>
            <ac:spMk id="6" creationId="{B5A8DDBC-AF6D-4BDF-8B45-FF9D39D6119A}"/>
          </ac:spMkLst>
        </pc:spChg>
        <pc:picChg chg="add mod">
          <ac:chgData name="osama alzeyedi" userId="bb2b8d3e433fbd83" providerId="LiveId" clId="{EE112AD0-ED90-41F8-A586-3D7DABC109B0}" dt="2021-05-21T19:29:32.585" v="446" actId="1076"/>
          <ac:picMkLst>
            <pc:docMk/>
            <pc:sldMk cId="3883953590" sldId="270"/>
            <ac:picMk id="5" creationId="{BB5BE596-BDCC-48EA-8603-A559619F09DF}"/>
          </ac:picMkLst>
        </pc:picChg>
      </pc:sldChg>
      <pc:sldChg chg="addSp delSp modSp new mod">
        <pc:chgData name="osama alzeyedi" userId="bb2b8d3e433fbd83" providerId="LiveId" clId="{EE112AD0-ED90-41F8-A586-3D7DABC109B0}" dt="2021-05-21T19:35:35.383" v="905" actId="20577"/>
        <pc:sldMkLst>
          <pc:docMk/>
          <pc:sldMk cId="2189355756" sldId="271"/>
        </pc:sldMkLst>
        <pc:spChg chg="del">
          <ac:chgData name="osama alzeyedi" userId="bb2b8d3e433fbd83" providerId="LiveId" clId="{EE112AD0-ED90-41F8-A586-3D7DABC109B0}" dt="2021-05-21T19:33:09.321" v="678" actId="478"/>
          <ac:spMkLst>
            <pc:docMk/>
            <pc:sldMk cId="2189355756" sldId="271"/>
            <ac:spMk id="2" creationId="{FBBBFBC1-2646-45EB-9C82-0B922C9DE084}"/>
          </ac:spMkLst>
        </pc:spChg>
        <pc:spChg chg="del">
          <ac:chgData name="osama alzeyedi" userId="bb2b8d3e433fbd83" providerId="LiveId" clId="{EE112AD0-ED90-41F8-A586-3D7DABC109B0}" dt="2021-05-21T19:33:10.731" v="679" actId="478"/>
          <ac:spMkLst>
            <pc:docMk/>
            <pc:sldMk cId="2189355756" sldId="271"/>
            <ac:spMk id="3" creationId="{41AC56A6-D09C-422A-8136-29E31618A965}"/>
          </ac:spMkLst>
        </pc:spChg>
        <pc:spChg chg="add mod">
          <ac:chgData name="osama alzeyedi" userId="bb2b8d3e433fbd83" providerId="LiveId" clId="{EE112AD0-ED90-41F8-A586-3D7DABC109B0}" dt="2021-05-21T19:35:35.383" v="905" actId="20577"/>
          <ac:spMkLst>
            <pc:docMk/>
            <pc:sldMk cId="2189355756" sldId="271"/>
            <ac:spMk id="6" creationId="{C7B0F0AF-7284-4840-B96E-4F7328B66F2C}"/>
          </ac:spMkLst>
        </pc:spChg>
        <pc:picChg chg="add mod">
          <ac:chgData name="osama alzeyedi" userId="bb2b8d3e433fbd83" providerId="LiveId" clId="{EE112AD0-ED90-41F8-A586-3D7DABC109B0}" dt="2021-05-21T19:33:22.237" v="681" actId="1076"/>
          <ac:picMkLst>
            <pc:docMk/>
            <pc:sldMk cId="2189355756" sldId="271"/>
            <ac:picMk id="5" creationId="{5E94EC7C-418B-4458-99B5-FC443ECD7C5F}"/>
          </ac:picMkLst>
        </pc:picChg>
      </pc:sldChg>
      <pc:sldChg chg="addSp delSp modSp new mod">
        <pc:chgData name="osama alzeyedi" userId="bb2b8d3e433fbd83" providerId="LiveId" clId="{EE112AD0-ED90-41F8-A586-3D7DABC109B0}" dt="2021-05-21T19:45:33.921" v="1164" actId="313"/>
        <pc:sldMkLst>
          <pc:docMk/>
          <pc:sldMk cId="505974778" sldId="272"/>
        </pc:sldMkLst>
        <pc:spChg chg="del">
          <ac:chgData name="osama alzeyedi" userId="bb2b8d3e433fbd83" providerId="LiveId" clId="{EE112AD0-ED90-41F8-A586-3D7DABC109B0}" dt="2021-05-21T19:40:16.102" v="907" actId="478"/>
          <ac:spMkLst>
            <pc:docMk/>
            <pc:sldMk cId="505974778" sldId="272"/>
            <ac:spMk id="2" creationId="{356C0729-81C4-4261-AE72-B59332E4BA71}"/>
          </ac:spMkLst>
        </pc:spChg>
        <pc:spChg chg="del">
          <ac:chgData name="osama alzeyedi" userId="bb2b8d3e433fbd83" providerId="LiveId" clId="{EE112AD0-ED90-41F8-A586-3D7DABC109B0}" dt="2021-05-21T19:40:18.198" v="908" actId="478"/>
          <ac:spMkLst>
            <pc:docMk/>
            <pc:sldMk cId="505974778" sldId="272"/>
            <ac:spMk id="3" creationId="{4916D97D-5799-45E8-90F6-6CC2E4A863BD}"/>
          </ac:spMkLst>
        </pc:spChg>
        <pc:spChg chg="add mod">
          <ac:chgData name="osama alzeyedi" userId="bb2b8d3e433fbd83" providerId="LiveId" clId="{EE112AD0-ED90-41F8-A586-3D7DABC109B0}" dt="2021-05-21T19:45:33.921" v="1164" actId="313"/>
          <ac:spMkLst>
            <pc:docMk/>
            <pc:sldMk cId="505974778" sldId="272"/>
            <ac:spMk id="6" creationId="{749A4224-653F-412B-A81D-D1C4CA08A670}"/>
          </ac:spMkLst>
        </pc:spChg>
        <pc:picChg chg="add mod">
          <ac:chgData name="osama alzeyedi" userId="bb2b8d3e433fbd83" providerId="LiveId" clId="{EE112AD0-ED90-41F8-A586-3D7DABC109B0}" dt="2021-05-21T19:40:28.044" v="910" actId="1076"/>
          <ac:picMkLst>
            <pc:docMk/>
            <pc:sldMk cId="505974778" sldId="272"/>
            <ac:picMk id="5" creationId="{420A4FC8-37FA-4049-910A-64CFBD5A5C05}"/>
          </ac:picMkLst>
        </pc:picChg>
      </pc:sldChg>
      <pc:sldChg chg="addSp delSp modSp new mod">
        <pc:chgData name="osama alzeyedi" userId="bb2b8d3e433fbd83" providerId="LiveId" clId="{EE112AD0-ED90-41F8-A586-3D7DABC109B0}" dt="2021-05-24T04:59:06.620" v="1314"/>
        <pc:sldMkLst>
          <pc:docMk/>
          <pc:sldMk cId="2651398542" sldId="273"/>
        </pc:sldMkLst>
        <pc:spChg chg="del">
          <ac:chgData name="osama alzeyedi" userId="bb2b8d3e433fbd83" providerId="LiveId" clId="{EE112AD0-ED90-41F8-A586-3D7DABC109B0}" dt="2021-05-24T04:58:46.731" v="1308" actId="478"/>
          <ac:spMkLst>
            <pc:docMk/>
            <pc:sldMk cId="2651398542" sldId="273"/>
            <ac:spMk id="2" creationId="{5A8EB9DB-51BE-44A6-A06E-30631E21EEDE}"/>
          </ac:spMkLst>
        </pc:spChg>
        <pc:spChg chg="del">
          <ac:chgData name="osama alzeyedi" userId="bb2b8d3e433fbd83" providerId="LiveId" clId="{EE112AD0-ED90-41F8-A586-3D7DABC109B0}" dt="2021-05-24T04:58:48.341" v="1309" actId="478"/>
          <ac:spMkLst>
            <pc:docMk/>
            <pc:sldMk cId="2651398542" sldId="273"/>
            <ac:spMk id="3" creationId="{31FF116D-28CD-48D2-A4E4-F92C370A3225}"/>
          </ac:spMkLst>
        </pc:spChg>
        <pc:spChg chg="add mod">
          <ac:chgData name="osama alzeyedi" userId="bb2b8d3e433fbd83" providerId="LiveId" clId="{EE112AD0-ED90-41F8-A586-3D7DABC109B0}" dt="2021-05-24T04:59:06.620" v="1314"/>
          <ac:spMkLst>
            <pc:docMk/>
            <pc:sldMk cId="2651398542" sldId="273"/>
            <ac:spMk id="5" creationId="{9056AA08-655B-4A29-8D61-2A61652A2906}"/>
          </ac:spMkLst>
        </pc:spChg>
        <pc:picChg chg="add mod">
          <ac:chgData name="osama alzeyedi" userId="bb2b8d3e433fbd83" providerId="LiveId" clId="{EE112AD0-ED90-41F8-A586-3D7DABC109B0}" dt="2021-05-24T04:58:51.046" v="1311" actId="1076"/>
          <ac:picMkLst>
            <pc:docMk/>
            <pc:sldMk cId="2651398542" sldId="273"/>
            <ac:picMk id="4" creationId="{AEAC56E3-645D-42E4-8D90-923585F025C9}"/>
          </ac:picMkLst>
        </pc:picChg>
      </pc:sldChg>
      <pc:sldChg chg="addSp delSp modSp new mod">
        <pc:chgData name="osama alzeyedi" userId="bb2b8d3e433fbd83" providerId="LiveId" clId="{EE112AD0-ED90-41F8-A586-3D7DABC109B0}" dt="2021-05-24T04:38:24.536" v="1177"/>
        <pc:sldMkLst>
          <pc:docMk/>
          <pc:sldMk cId="714593003" sldId="274"/>
        </pc:sldMkLst>
        <pc:spChg chg="del">
          <ac:chgData name="osama alzeyedi" userId="bb2b8d3e433fbd83" providerId="LiveId" clId="{EE112AD0-ED90-41F8-A586-3D7DABC109B0}" dt="2021-05-24T04:37:56.749" v="1171" actId="478"/>
          <ac:spMkLst>
            <pc:docMk/>
            <pc:sldMk cId="714593003" sldId="274"/>
            <ac:spMk id="2" creationId="{E08B1036-2E77-468B-ABAB-9753EE882E11}"/>
          </ac:spMkLst>
        </pc:spChg>
        <pc:spChg chg="del">
          <ac:chgData name="osama alzeyedi" userId="bb2b8d3e433fbd83" providerId="LiveId" clId="{EE112AD0-ED90-41F8-A586-3D7DABC109B0}" dt="2021-05-24T04:37:58.842" v="1172" actId="478"/>
          <ac:spMkLst>
            <pc:docMk/>
            <pc:sldMk cId="714593003" sldId="274"/>
            <ac:spMk id="3" creationId="{D45665E4-0E18-45D5-836D-52E38B05A730}"/>
          </ac:spMkLst>
        </pc:spChg>
        <pc:spChg chg="add mod">
          <ac:chgData name="osama alzeyedi" userId="bb2b8d3e433fbd83" providerId="LiveId" clId="{EE112AD0-ED90-41F8-A586-3D7DABC109B0}" dt="2021-05-24T04:38:24.536" v="1177"/>
          <ac:spMkLst>
            <pc:docMk/>
            <pc:sldMk cId="714593003" sldId="274"/>
            <ac:spMk id="5" creationId="{6B164B9D-C71E-4DE2-883A-675D8D01AB08}"/>
          </ac:spMkLst>
        </pc:spChg>
        <pc:picChg chg="add mod">
          <ac:chgData name="osama alzeyedi" userId="bb2b8d3e433fbd83" providerId="LiveId" clId="{EE112AD0-ED90-41F8-A586-3D7DABC109B0}" dt="2021-05-24T04:38:10.130" v="1174" actId="1076"/>
          <ac:picMkLst>
            <pc:docMk/>
            <pc:sldMk cId="714593003" sldId="274"/>
            <ac:picMk id="4" creationId="{64E1B02C-8FEA-48E2-A29E-662B222AAA56}"/>
          </ac:picMkLst>
        </pc:picChg>
      </pc:sldChg>
      <pc:sldChg chg="addSp delSp modSp new mod">
        <pc:chgData name="osama alzeyedi" userId="bb2b8d3e433fbd83" providerId="LiveId" clId="{EE112AD0-ED90-41F8-A586-3D7DABC109B0}" dt="2021-05-24T05:25:40.705" v="1640" actId="20577"/>
        <pc:sldMkLst>
          <pc:docMk/>
          <pc:sldMk cId="2063789229" sldId="275"/>
        </pc:sldMkLst>
        <pc:spChg chg="del">
          <ac:chgData name="osama alzeyedi" userId="bb2b8d3e433fbd83" providerId="LiveId" clId="{EE112AD0-ED90-41F8-A586-3D7DABC109B0}" dt="2021-05-24T04:41:16.609" v="1179" actId="478"/>
          <ac:spMkLst>
            <pc:docMk/>
            <pc:sldMk cId="2063789229" sldId="275"/>
            <ac:spMk id="2" creationId="{2143970E-0920-40CE-8E92-191CA3DD816D}"/>
          </ac:spMkLst>
        </pc:spChg>
        <pc:spChg chg="del">
          <ac:chgData name="osama alzeyedi" userId="bb2b8d3e433fbd83" providerId="LiveId" clId="{EE112AD0-ED90-41F8-A586-3D7DABC109B0}" dt="2021-05-24T04:41:18.419" v="1180" actId="478"/>
          <ac:spMkLst>
            <pc:docMk/>
            <pc:sldMk cId="2063789229" sldId="275"/>
            <ac:spMk id="3" creationId="{8CE2078C-895C-4D3E-8DE6-246D47F9FE41}"/>
          </ac:spMkLst>
        </pc:spChg>
        <pc:spChg chg="add del mod">
          <ac:chgData name="osama alzeyedi" userId="bb2b8d3e433fbd83" providerId="LiveId" clId="{EE112AD0-ED90-41F8-A586-3D7DABC109B0}" dt="2021-05-24T04:41:32.303" v="1188"/>
          <ac:spMkLst>
            <pc:docMk/>
            <pc:sldMk cId="2063789229" sldId="275"/>
            <ac:spMk id="5" creationId="{E50495EF-EE0D-4284-8609-BDA3E36F8A12}"/>
          </ac:spMkLst>
        </pc:spChg>
        <pc:spChg chg="add mod">
          <ac:chgData name="osama alzeyedi" userId="bb2b8d3e433fbd83" providerId="LiveId" clId="{EE112AD0-ED90-41F8-A586-3D7DABC109B0}" dt="2021-05-24T05:25:40.705" v="1640" actId="20577"/>
          <ac:spMkLst>
            <pc:docMk/>
            <pc:sldMk cId="2063789229" sldId="275"/>
            <ac:spMk id="7" creationId="{A7E07018-4E2E-4230-A145-D2FD8036F8BC}"/>
          </ac:spMkLst>
        </pc:spChg>
        <pc:picChg chg="add mod">
          <ac:chgData name="osama alzeyedi" userId="bb2b8d3e433fbd83" providerId="LiveId" clId="{EE112AD0-ED90-41F8-A586-3D7DABC109B0}" dt="2021-05-24T04:41:23.229" v="1182" actId="1076"/>
          <ac:picMkLst>
            <pc:docMk/>
            <pc:sldMk cId="2063789229" sldId="275"/>
            <ac:picMk id="4" creationId="{F1BF6704-62E6-423C-82D4-D7F898D6B631}"/>
          </ac:picMkLst>
        </pc:picChg>
        <pc:picChg chg="add del mod">
          <ac:chgData name="osama alzeyedi" userId="bb2b8d3e433fbd83" providerId="LiveId" clId="{EE112AD0-ED90-41F8-A586-3D7DABC109B0}" dt="2021-05-24T04:41:32.298" v="1186" actId="478"/>
          <ac:picMkLst>
            <pc:docMk/>
            <pc:sldMk cId="2063789229" sldId="275"/>
            <ac:picMk id="6" creationId="{7394F247-3510-430C-AA8F-A7F419369262}"/>
          </ac:picMkLst>
        </pc:picChg>
      </pc:sldChg>
      <pc:sldChg chg="addSp delSp modSp new mod">
        <pc:chgData name="osama alzeyedi" userId="bb2b8d3e433fbd83" providerId="LiveId" clId="{EE112AD0-ED90-41F8-A586-3D7DABC109B0}" dt="2021-05-24T04:46:29.627" v="1217" actId="20577"/>
        <pc:sldMkLst>
          <pc:docMk/>
          <pc:sldMk cId="1644371535" sldId="276"/>
        </pc:sldMkLst>
        <pc:spChg chg="del">
          <ac:chgData name="osama alzeyedi" userId="bb2b8d3e433fbd83" providerId="LiveId" clId="{EE112AD0-ED90-41F8-A586-3D7DABC109B0}" dt="2021-05-24T04:42:09.892" v="1193" actId="478"/>
          <ac:spMkLst>
            <pc:docMk/>
            <pc:sldMk cId="1644371535" sldId="276"/>
            <ac:spMk id="2" creationId="{2BB25566-040D-4C9F-8197-EBDF1F38C745}"/>
          </ac:spMkLst>
        </pc:spChg>
        <pc:spChg chg="del">
          <ac:chgData name="osama alzeyedi" userId="bb2b8d3e433fbd83" providerId="LiveId" clId="{EE112AD0-ED90-41F8-A586-3D7DABC109B0}" dt="2021-05-24T04:42:11.419" v="1194" actId="478"/>
          <ac:spMkLst>
            <pc:docMk/>
            <pc:sldMk cId="1644371535" sldId="276"/>
            <ac:spMk id="3" creationId="{088385B7-DDC3-4A23-852E-09410D7F5DE1}"/>
          </ac:spMkLst>
        </pc:spChg>
        <pc:spChg chg="add mod">
          <ac:chgData name="osama alzeyedi" userId="bb2b8d3e433fbd83" providerId="LiveId" clId="{EE112AD0-ED90-41F8-A586-3D7DABC109B0}" dt="2021-05-24T04:45:19.191" v="1204" actId="1076"/>
          <ac:spMkLst>
            <pc:docMk/>
            <pc:sldMk cId="1644371535" sldId="276"/>
            <ac:spMk id="5" creationId="{71166CCD-569B-4FFD-AFEE-E790EDF20EA7}"/>
          </ac:spMkLst>
        </pc:spChg>
        <pc:spChg chg="add mod">
          <ac:chgData name="osama alzeyedi" userId="bb2b8d3e433fbd83" providerId="LiveId" clId="{EE112AD0-ED90-41F8-A586-3D7DABC109B0}" dt="2021-05-24T04:46:29.627" v="1217" actId="20577"/>
          <ac:spMkLst>
            <pc:docMk/>
            <pc:sldMk cId="1644371535" sldId="276"/>
            <ac:spMk id="7" creationId="{D1393E0A-C8DB-40E7-8857-029562D46E0F}"/>
          </ac:spMkLst>
        </pc:spChg>
        <pc:picChg chg="add mod">
          <ac:chgData name="osama alzeyedi" userId="bb2b8d3e433fbd83" providerId="LiveId" clId="{EE112AD0-ED90-41F8-A586-3D7DABC109B0}" dt="2021-05-24T04:45:16.336" v="1203" actId="1076"/>
          <ac:picMkLst>
            <pc:docMk/>
            <pc:sldMk cId="1644371535" sldId="276"/>
            <ac:picMk id="4" creationId="{6A5D1BCB-DFB0-4027-AB05-9554628ED456}"/>
          </ac:picMkLst>
        </pc:picChg>
        <pc:picChg chg="add mod">
          <ac:chgData name="osama alzeyedi" userId="bb2b8d3e433fbd83" providerId="LiveId" clId="{EE112AD0-ED90-41F8-A586-3D7DABC109B0}" dt="2021-05-24T04:45:14.448" v="1202" actId="1076"/>
          <ac:picMkLst>
            <pc:docMk/>
            <pc:sldMk cId="1644371535" sldId="276"/>
            <ac:picMk id="6" creationId="{A825CD83-3535-4385-8DCE-E7CAF2D9A9F1}"/>
          </ac:picMkLst>
        </pc:picChg>
      </pc:sldChg>
      <pc:sldChg chg="addSp delSp modSp new mod">
        <pc:chgData name="osama alzeyedi" userId="bb2b8d3e433fbd83" providerId="LiveId" clId="{EE112AD0-ED90-41F8-A586-3D7DABC109B0}" dt="2021-05-24T04:49:28.609" v="1268"/>
        <pc:sldMkLst>
          <pc:docMk/>
          <pc:sldMk cId="208672619" sldId="277"/>
        </pc:sldMkLst>
        <pc:spChg chg="del">
          <ac:chgData name="osama alzeyedi" userId="bb2b8d3e433fbd83" providerId="LiveId" clId="{EE112AD0-ED90-41F8-A586-3D7DABC109B0}" dt="2021-05-24T04:49:10.052" v="1262" actId="478"/>
          <ac:spMkLst>
            <pc:docMk/>
            <pc:sldMk cId="208672619" sldId="277"/>
            <ac:spMk id="2" creationId="{19BC6609-2358-4437-88E0-528B14FEC014}"/>
          </ac:spMkLst>
        </pc:spChg>
        <pc:spChg chg="del">
          <ac:chgData name="osama alzeyedi" userId="bb2b8d3e433fbd83" providerId="LiveId" clId="{EE112AD0-ED90-41F8-A586-3D7DABC109B0}" dt="2021-05-24T04:49:11.807" v="1263" actId="478"/>
          <ac:spMkLst>
            <pc:docMk/>
            <pc:sldMk cId="208672619" sldId="277"/>
            <ac:spMk id="3" creationId="{64FC7D60-A0F4-450A-8C4D-07653BFBB745}"/>
          </ac:spMkLst>
        </pc:spChg>
        <pc:spChg chg="add mod">
          <ac:chgData name="osama alzeyedi" userId="bb2b8d3e433fbd83" providerId="LiveId" clId="{EE112AD0-ED90-41F8-A586-3D7DABC109B0}" dt="2021-05-24T04:49:28.609" v="1268"/>
          <ac:spMkLst>
            <pc:docMk/>
            <pc:sldMk cId="208672619" sldId="277"/>
            <ac:spMk id="5" creationId="{3B2B6CDD-A8A0-405B-826F-5172360E0C01}"/>
          </ac:spMkLst>
        </pc:spChg>
        <pc:picChg chg="add mod">
          <ac:chgData name="osama alzeyedi" userId="bb2b8d3e433fbd83" providerId="LiveId" clId="{EE112AD0-ED90-41F8-A586-3D7DABC109B0}" dt="2021-05-24T04:49:14.882" v="1265" actId="1076"/>
          <ac:picMkLst>
            <pc:docMk/>
            <pc:sldMk cId="208672619" sldId="277"/>
            <ac:picMk id="4" creationId="{45CD165A-6C50-49F4-84BD-30DDFCBD0DD3}"/>
          </ac:picMkLst>
        </pc:picChg>
      </pc:sldChg>
      <pc:sldChg chg="addSp delSp modSp new mod">
        <pc:chgData name="osama alzeyedi" userId="bb2b8d3e433fbd83" providerId="LiveId" clId="{EE112AD0-ED90-41F8-A586-3D7DABC109B0}" dt="2021-05-24T04:50:32.611" v="1278"/>
        <pc:sldMkLst>
          <pc:docMk/>
          <pc:sldMk cId="631670105" sldId="278"/>
        </pc:sldMkLst>
        <pc:spChg chg="del mod">
          <ac:chgData name="osama alzeyedi" userId="bb2b8d3e433fbd83" providerId="LiveId" clId="{EE112AD0-ED90-41F8-A586-3D7DABC109B0}" dt="2021-05-24T04:50:02.934" v="1272" actId="478"/>
          <ac:spMkLst>
            <pc:docMk/>
            <pc:sldMk cId="631670105" sldId="278"/>
            <ac:spMk id="2" creationId="{B86C9425-EB73-4ABA-A284-338CFE690123}"/>
          </ac:spMkLst>
        </pc:spChg>
        <pc:spChg chg="del">
          <ac:chgData name="osama alzeyedi" userId="bb2b8d3e433fbd83" providerId="LiveId" clId="{EE112AD0-ED90-41F8-A586-3D7DABC109B0}" dt="2021-05-24T04:50:04.821" v="1273" actId="478"/>
          <ac:spMkLst>
            <pc:docMk/>
            <pc:sldMk cId="631670105" sldId="278"/>
            <ac:spMk id="3" creationId="{EB855C5F-7FF8-4E86-A2EF-A13AF51A53FA}"/>
          </ac:spMkLst>
        </pc:spChg>
        <pc:spChg chg="add mod">
          <ac:chgData name="osama alzeyedi" userId="bb2b8d3e433fbd83" providerId="LiveId" clId="{EE112AD0-ED90-41F8-A586-3D7DABC109B0}" dt="2021-05-24T04:50:32.611" v="1278"/>
          <ac:spMkLst>
            <pc:docMk/>
            <pc:sldMk cId="631670105" sldId="278"/>
            <ac:spMk id="5" creationId="{BB114F4E-E02F-47A7-9818-697087EBC730}"/>
          </ac:spMkLst>
        </pc:spChg>
        <pc:picChg chg="add mod">
          <ac:chgData name="osama alzeyedi" userId="bb2b8d3e433fbd83" providerId="LiveId" clId="{EE112AD0-ED90-41F8-A586-3D7DABC109B0}" dt="2021-05-24T04:50:12.683" v="1275" actId="1076"/>
          <ac:picMkLst>
            <pc:docMk/>
            <pc:sldMk cId="631670105" sldId="278"/>
            <ac:picMk id="4" creationId="{E5698694-A2D8-4AC3-8C71-4005D76A680E}"/>
          </ac:picMkLst>
        </pc:picChg>
      </pc:sldChg>
      <pc:sldChg chg="addSp delSp modSp new mod">
        <pc:chgData name="osama alzeyedi" userId="bb2b8d3e433fbd83" providerId="LiveId" clId="{EE112AD0-ED90-41F8-A586-3D7DABC109B0}" dt="2021-05-24T04:54:58.307" v="1301"/>
        <pc:sldMkLst>
          <pc:docMk/>
          <pc:sldMk cId="3247846524" sldId="279"/>
        </pc:sldMkLst>
        <pc:spChg chg="del">
          <ac:chgData name="osama alzeyedi" userId="bb2b8d3e433fbd83" providerId="LiveId" clId="{EE112AD0-ED90-41F8-A586-3D7DABC109B0}" dt="2021-05-24T04:52:26.874" v="1280" actId="478"/>
          <ac:spMkLst>
            <pc:docMk/>
            <pc:sldMk cId="3247846524" sldId="279"/>
            <ac:spMk id="2" creationId="{829C4FC9-6960-4224-AB2D-86B50D4429FF}"/>
          </ac:spMkLst>
        </pc:spChg>
        <pc:spChg chg="del">
          <ac:chgData name="osama alzeyedi" userId="bb2b8d3e433fbd83" providerId="LiveId" clId="{EE112AD0-ED90-41F8-A586-3D7DABC109B0}" dt="2021-05-24T04:52:29.732" v="1281" actId="478"/>
          <ac:spMkLst>
            <pc:docMk/>
            <pc:sldMk cId="3247846524" sldId="279"/>
            <ac:spMk id="3" creationId="{B165105C-ADBA-446E-B862-2905590E110F}"/>
          </ac:spMkLst>
        </pc:spChg>
        <pc:spChg chg="add mod">
          <ac:chgData name="osama alzeyedi" userId="bb2b8d3e433fbd83" providerId="LiveId" clId="{EE112AD0-ED90-41F8-A586-3D7DABC109B0}" dt="2021-05-24T04:54:58.307" v="1301"/>
          <ac:spMkLst>
            <pc:docMk/>
            <pc:sldMk cId="3247846524" sldId="279"/>
            <ac:spMk id="5" creationId="{472F61E3-6DC0-4BAA-9AA6-E06196405E48}"/>
          </ac:spMkLst>
        </pc:spChg>
        <pc:picChg chg="add mod">
          <ac:chgData name="osama alzeyedi" userId="bb2b8d3e433fbd83" providerId="LiveId" clId="{EE112AD0-ED90-41F8-A586-3D7DABC109B0}" dt="2021-05-24T04:52:33.745" v="1283" actId="1076"/>
          <ac:picMkLst>
            <pc:docMk/>
            <pc:sldMk cId="3247846524" sldId="279"/>
            <ac:picMk id="4" creationId="{6632F60E-28A8-4115-8396-5FFF797A99BE}"/>
          </ac:picMkLst>
        </pc:picChg>
      </pc:sldChg>
      <pc:sldChg chg="addSp delSp modSp new mod">
        <pc:chgData name="osama alzeyedi" userId="bb2b8d3e433fbd83" providerId="LiveId" clId="{EE112AD0-ED90-41F8-A586-3D7DABC109B0}" dt="2021-05-24T04:55:41.929" v="1307" actId="1076"/>
        <pc:sldMkLst>
          <pc:docMk/>
          <pc:sldMk cId="3011790849" sldId="280"/>
        </pc:sldMkLst>
        <pc:spChg chg="del">
          <ac:chgData name="osama alzeyedi" userId="bb2b8d3e433fbd83" providerId="LiveId" clId="{EE112AD0-ED90-41F8-A586-3D7DABC109B0}" dt="2021-05-24T04:55:35.926" v="1303" actId="478"/>
          <ac:spMkLst>
            <pc:docMk/>
            <pc:sldMk cId="3011790849" sldId="280"/>
            <ac:spMk id="2" creationId="{D7BBBE48-1867-4DFB-99E5-7C69D9B93013}"/>
          </ac:spMkLst>
        </pc:spChg>
        <pc:spChg chg="del">
          <ac:chgData name="osama alzeyedi" userId="bb2b8d3e433fbd83" providerId="LiveId" clId="{EE112AD0-ED90-41F8-A586-3D7DABC109B0}" dt="2021-05-24T04:55:37.465" v="1304" actId="478"/>
          <ac:spMkLst>
            <pc:docMk/>
            <pc:sldMk cId="3011790849" sldId="280"/>
            <ac:spMk id="3" creationId="{7599826C-3335-49EB-AE45-9BE63C2A3B0F}"/>
          </ac:spMkLst>
        </pc:spChg>
        <pc:picChg chg="add mod">
          <ac:chgData name="osama alzeyedi" userId="bb2b8d3e433fbd83" providerId="LiveId" clId="{EE112AD0-ED90-41F8-A586-3D7DABC109B0}" dt="2021-05-24T04:55:41.929" v="1307" actId="1076"/>
          <ac:picMkLst>
            <pc:docMk/>
            <pc:sldMk cId="3011790849" sldId="280"/>
            <ac:picMk id="4" creationId="{675977AA-2F2C-49FC-AD86-33658FA92D8A}"/>
          </ac:picMkLst>
        </pc:picChg>
      </pc:sldChg>
      <pc:sldChg chg="addSp delSp modSp new mod">
        <pc:chgData name="osama alzeyedi" userId="bb2b8d3e433fbd83" providerId="LiveId" clId="{EE112AD0-ED90-41F8-A586-3D7DABC109B0}" dt="2021-05-24T05:02:16.650" v="1340" actId="478"/>
        <pc:sldMkLst>
          <pc:docMk/>
          <pc:sldMk cId="1087044373" sldId="281"/>
        </pc:sldMkLst>
        <pc:spChg chg="del mod">
          <ac:chgData name="osama alzeyedi" userId="bb2b8d3e433fbd83" providerId="LiveId" clId="{EE112AD0-ED90-41F8-A586-3D7DABC109B0}" dt="2021-05-24T05:01:40.834" v="1331" actId="478"/>
          <ac:spMkLst>
            <pc:docMk/>
            <pc:sldMk cId="1087044373" sldId="281"/>
            <ac:spMk id="2" creationId="{A410DB70-BB41-4996-91F5-0E3F0ADAA7F8}"/>
          </ac:spMkLst>
        </pc:spChg>
        <pc:spChg chg="del mod">
          <ac:chgData name="osama alzeyedi" userId="bb2b8d3e433fbd83" providerId="LiveId" clId="{EE112AD0-ED90-41F8-A586-3D7DABC109B0}" dt="2021-05-24T05:01:53.392" v="1334" actId="478"/>
          <ac:spMkLst>
            <pc:docMk/>
            <pc:sldMk cId="1087044373" sldId="281"/>
            <ac:spMk id="3" creationId="{5E2E0C7A-63F3-42A9-AE48-CE12A9781574}"/>
          </ac:spMkLst>
        </pc:spChg>
        <pc:spChg chg="add mod">
          <ac:chgData name="osama alzeyedi" userId="bb2b8d3e433fbd83" providerId="LiveId" clId="{EE112AD0-ED90-41F8-A586-3D7DABC109B0}" dt="2021-05-24T05:01:17.995" v="1318" actId="1076"/>
          <ac:spMkLst>
            <pc:docMk/>
            <pc:sldMk cId="1087044373" sldId="281"/>
            <ac:spMk id="4" creationId="{718933C2-E75F-46B5-A884-6816C9DDA542}"/>
          </ac:spMkLst>
        </pc:spChg>
        <pc:spChg chg="add del mod">
          <ac:chgData name="osama alzeyedi" userId="bb2b8d3e433fbd83" providerId="LiveId" clId="{EE112AD0-ED90-41F8-A586-3D7DABC109B0}" dt="2021-05-24T05:02:16.650" v="1340" actId="478"/>
          <ac:spMkLst>
            <pc:docMk/>
            <pc:sldMk cId="1087044373" sldId="281"/>
            <ac:spMk id="5" creationId="{8DA4C54B-E347-4137-888A-2B334B8BD6C1}"/>
          </ac:spMkLst>
        </pc:spChg>
        <pc:spChg chg="add del mod">
          <ac:chgData name="osama alzeyedi" userId="bb2b8d3e433fbd83" providerId="LiveId" clId="{EE112AD0-ED90-41F8-A586-3D7DABC109B0}" dt="2021-05-24T05:01:56.392" v="1335" actId="478"/>
          <ac:spMkLst>
            <pc:docMk/>
            <pc:sldMk cId="1087044373" sldId="281"/>
            <ac:spMk id="7" creationId="{CD1A4D6A-6DAC-4E3D-BA1C-E0C20CE62250}"/>
          </ac:spMkLst>
        </pc:spChg>
        <pc:spChg chg="add mod">
          <ac:chgData name="osama alzeyedi" userId="bb2b8d3e433fbd83" providerId="LiveId" clId="{EE112AD0-ED90-41F8-A586-3D7DABC109B0}" dt="2021-05-24T05:02:12.578" v="1338"/>
          <ac:spMkLst>
            <pc:docMk/>
            <pc:sldMk cId="1087044373" sldId="281"/>
            <ac:spMk id="8" creationId="{9EA35A94-B1D4-4E72-8D4C-E58984D907AC}"/>
          </ac:spMkLst>
        </pc:spChg>
        <pc:picChg chg="add mod">
          <ac:chgData name="osama alzeyedi" userId="bb2b8d3e433fbd83" providerId="LiveId" clId="{EE112AD0-ED90-41F8-A586-3D7DABC109B0}" dt="2021-05-24T05:01:43.438" v="1332" actId="1076"/>
          <ac:picMkLst>
            <pc:docMk/>
            <pc:sldMk cId="1087044373" sldId="281"/>
            <ac:picMk id="1025" creationId="{0E270463-07A3-4144-8A14-E87DAB221429}"/>
          </ac:picMkLst>
        </pc:picChg>
      </pc:sldChg>
      <pc:sldChg chg="addSp delSp modSp new mod">
        <pc:chgData name="osama alzeyedi" userId="bb2b8d3e433fbd83" providerId="LiveId" clId="{EE112AD0-ED90-41F8-A586-3D7DABC109B0}" dt="2021-05-24T05:06:51.402" v="1480" actId="20577"/>
        <pc:sldMkLst>
          <pc:docMk/>
          <pc:sldMk cId="3130718392" sldId="282"/>
        </pc:sldMkLst>
        <pc:spChg chg="del">
          <ac:chgData name="osama alzeyedi" userId="bb2b8d3e433fbd83" providerId="LiveId" clId="{EE112AD0-ED90-41F8-A586-3D7DABC109B0}" dt="2021-05-24T05:04:42.863" v="1342" actId="478"/>
          <ac:spMkLst>
            <pc:docMk/>
            <pc:sldMk cId="3130718392" sldId="282"/>
            <ac:spMk id="2" creationId="{306E1CD8-8C24-4C12-99C4-1D199811D72D}"/>
          </ac:spMkLst>
        </pc:spChg>
        <pc:spChg chg="del">
          <ac:chgData name="osama alzeyedi" userId="bb2b8d3e433fbd83" providerId="LiveId" clId="{EE112AD0-ED90-41F8-A586-3D7DABC109B0}" dt="2021-05-24T05:04:44.332" v="1343" actId="478"/>
          <ac:spMkLst>
            <pc:docMk/>
            <pc:sldMk cId="3130718392" sldId="282"/>
            <ac:spMk id="3" creationId="{3DB836EA-28DA-433C-A80D-8A906BC99D68}"/>
          </ac:spMkLst>
        </pc:spChg>
        <pc:spChg chg="add mod">
          <ac:chgData name="osama alzeyedi" userId="bb2b8d3e433fbd83" providerId="LiveId" clId="{EE112AD0-ED90-41F8-A586-3D7DABC109B0}" dt="2021-05-24T05:06:51.402" v="1480" actId="20577"/>
          <ac:spMkLst>
            <pc:docMk/>
            <pc:sldMk cId="3130718392" sldId="282"/>
            <ac:spMk id="5" creationId="{B118DFAA-8824-48A8-B0E8-0237D0A3A457}"/>
          </ac:spMkLst>
        </pc:spChg>
        <pc:picChg chg="add mod">
          <ac:chgData name="osama alzeyedi" userId="bb2b8d3e433fbd83" providerId="LiveId" clId="{EE112AD0-ED90-41F8-A586-3D7DABC109B0}" dt="2021-05-24T05:04:59.882" v="1345" actId="1076"/>
          <ac:picMkLst>
            <pc:docMk/>
            <pc:sldMk cId="3130718392" sldId="282"/>
            <ac:picMk id="4" creationId="{1695BB80-F0B1-4F7C-BA4F-B381C3B6C740}"/>
          </ac:picMkLst>
        </pc:picChg>
      </pc:sldChg>
      <pc:sldChg chg="addSp delSp modSp new mod">
        <pc:chgData name="osama alzeyedi" userId="bb2b8d3e433fbd83" providerId="LiveId" clId="{EE112AD0-ED90-41F8-A586-3D7DABC109B0}" dt="2021-05-24T05:09:54.636" v="1488"/>
        <pc:sldMkLst>
          <pc:docMk/>
          <pc:sldMk cId="1548163841" sldId="283"/>
        </pc:sldMkLst>
        <pc:spChg chg="del">
          <ac:chgData name="osama alzeyedi" userId="bb2b8d3e433fbd83" providerId="LiveId" clId="{EE112AD0-ED90-41F8-A586-3D7DABC109B0}" dt="2021-05-24T05:09:35.916" v="1482" actId="478"/>
          <ac:spMkLst>
            <pc:docMk/>
            <pc:sldMk cId="1548163841" sldId="283"/>
            <ac:spMk id="2" creationId="{E7E74E5C-63EE-4A04-B306-774D68BF4F82}"/>
          </ac:spMkLst>
        </pc:spChg>
        <pc:spChg chg="del">
          <ac:chgData name="osama alzeyedi" userId="bb2b8d3e433fbd83" providerId="LiveId" clId="{EE112AD0-ED90-41F8-A586-3D7DABC109B0}" dt="2021-05-24T05:09:39.549" v="1483" actId="478"/>
          <ac:spMkLst>
            <pc:docMk/>
            <pc:sldMk cId="1548163841" sldId="283"/>
            <ac:spMk id="3" creationId="{0379DE97-7911-489C-9256-73E9B4111D9C}"/>
          </ac:spMkLst>
        </pc:spChg>
        <pc:spChg chg="add mod">
          <ac:chgData name="osama alzeyedi" userId="bb2b8d3e433fbd83" providerId="LiveId" clId="{EE112AD0-ED90-41F8-A586-3D7DABC109B0}" dt="2021-05-24T05:09:54.636" v="1488"/>
          <ac:spMkLst>
            <pc:docMk/>
            <pc:sldMk cId="1548163841" sldId="283"/>
            <ac:spMk id="5" creationId="{E40E8AD7-9F5D-4FE5-B087-7C0F4C477EED}"/>
          </ac:spMkLst>
        </pc:spChg>
        <pc:picChg chg="add mod">
          <ac:chgData name="osama alzeyedi" userId="bb2b8d3e433fbd83" providerId="LiveId" clId="{EE112AD0-ED90-41F8-A586-3D7DABC109B0}" dt="2021-05-24T05:09:42.655" v="1485" actId="1076"/>
          <ac:picMkLst>
            <pc:docMk/>
            <pc:sldMk cId="1548163841" sldId="283"/>
            <ac:picMk id="4" creationId="{BAE25F52-02A2-40B9-B267-109EFEC31983}"/>
          </ac:picMkLst>
        </pc:picChg>
      </pc:sldChg>
      <pc:sldChg chg="new del">
        <pc:chgData name="osama alzeyedi" userId="bb2b8d3e433fbd83" providerId="LiveId" clId="{EE112AD0-ED90-41F8-A586-3D7DABC109B0}" dt="2021-05-24T05:22:52.670" v="1636" actId="2696"/>
        <pc:sldMkLst>
          <pc:docMk/>
          <pc:sldMk cId="2697473727" sldId="284"/>
        </pc:sldMkLst>
      </pc:sldChg>
      <pc:sldChg chg="addSp delSp modSp new mod">
        <pc:chgData name="osama alzeyedi" userId="bb2b8d3e433fbd83" providerId="LiveId" clId="{EE112AD0-ED90-41F8-A586-3D7DABC109B0}" dt="2021-05-24T05:11:25.638" v="1497"/>
        <pc:sldMkLst>
          <pc:docMk/>
          <pc:sldMk cId="3392181747" sldId="285"/>
        </pc:sldMkLst>
        <pc:spChg chg="del">
          <ac:chgData name="osama alzeyedi" userId="bb2b8d3e433fbd83" providerId="LiveId" clId="{EE112AD0-ED90-41F8-A586-3D7DABC109B0}" dt="2021-05-24T05:11:04.565" v="1491" actId="478"/>
          <ac:spMkLst>
            <pc:docMk/>
            <pc:sldMk cId="3392181747" sldId="285"/>
            <ac:spMk id="2" creationId="{8E580755-D688-4901-8ED9-FBB75E972973}"/>
          </ac:spMkLst>
        </pc:spChg>
        <pc:spChg chg="del">
          <ac:chgData name="osama alzeyedi" userId="bb2b8d3e433fbd83" providerId="LiveId" clId="{EE112AD0-ED90-41F8-A586-3D7DABC109B0}" dt="2021-05-24T05:11:06.464" v="1492" actId="478"/>
          <ac:spMkLst>
            <pc:docMk/>
            <pc:sldMk cId="3392181747" sldId="285"/>
            <ac:spMk id="3" creationId="{BF28F827-4101-4610-9D40-8FC64FEED4C0}"/>
          </ac:spMkLst>
        </pc:spChg>
        <pc:spChg chg="add mod">
          <ac:chgData name="osama alzeyedi" userId="bb2b8d3e433fbd83" providerId="LiveId" clId="{EE112AD0-ED90-41F8-A586-3D7DABC109B0}" dt="2021-05-24T05:11:25.638" v="1497"/>
          <ac:spMkLst>
            <pc:docMk/>
            <pc:sldMk cId="3392181747" sldId="285"/>
            <ac:spMk id="5" creationId="{C07AA831-BF86-4547-BAEF-C1454827E4A8}"/>
          </ac:spMkLst>
        </pc:spChg>
        <pc:picChg chg="add mod">
          <ac:chgData name="osama alzeyedi" userId="bb2b8d3e433fbd83" providerId="LiveId" clId="{EE112AD0-ED90-41F8-A586-3D7DABC109B0}" dt="2021-05-24T05:11:10.276" v="1494" actId="1076"/>
          <ac:picMkLst>
            <pc:docMk/>
            <pc:sldMk cId="3392181747" sldId="285"/>
            <ac:picMk id="4" creationId="{726718BD-C6CF-4D7C-9A5C-6104FF3E5308}"/>
          </ac:picMkLst>
        </pc:picChg>
      </pc:sldChg>
      <pc:sldChg chg="addSp delSp modSp new mod">
        <pc:chgData name="osama alzeyedi" userId="bb2b8d3e433fbd83" providerId="LiveId" clId="{EE112AD0-ED90-41F8-A586-3D7DABC109B0}" dt="2021-05-24T05:20:33.285" v="1627" actId="20577"/>
        <pc:sldMkLst>
          <pc:docMk/>
          <pc:sldMk cId="2337302695" sldId="286"/>
        </pc:sldMkLst>
        <pc:spChg chg="del">
          <ac:chgData name="osama alzeyedi" userId="bb2b8d3e433fbd83" providerId="LiveId" clId="{EE112AD0-ED90-41F8-A586-3D7DABC109B0}" dt="2021-05-24T05:18:58.681" v="1515" actId="478"/>
          <ac:spMkLst>
            <pc:docMk/>
            <pc:sldMk cId="2337302695" sldId="286"/>
            <ac:spMk id="2" creationId="{A8B98306-7264-4980-A30B-13A40A5A67D3}"/>
          </ac:spMkLst>
        </pc:spChg>
        <pc:spChg chg="del">
          <ac:chgData name="osama alzeyedi" userId="bb2b8d3e433fbd83" providerId="LiveId" clId="{EE112AD0-ED90-41F8-A586-3D7DABC109B0}" dt="2021-05-24T05:19:00.422" v="1516" actId="478"/>
          <ac:spMkLst>
            <pc:docMk/>
            <pc:sldMk cId="2337302695" sldId="286"/>
            <ac:spMk id="3" creationId="{3F98EF2C-3AB3-4298-97C6-0AD111A296E3}"/>
          </ac:spMkLst>
        </pc:spChg>
        <pc:spChg chg="add mod">
          <ac:chgData name="osama alzeyedi" userId="bb2b8d3e433fbd83" providerId="LiveId" clId="{EE112AD0-ED90-41F8-A586-3D7DABC109B0}" dt="2021-05-24T05:20:33.285" v="1627" actId="20577"/>
          <ac:spMkLst>
            <pc:docMk/>
            <pc:sldMk cId="2337302695" sldId="286"/>
            <ac:spMk id="5" creationId="{72AC12A7-5837-42C7-B9EA-1D563ECD0905}"/>
          </ac:spMkLst>
        </pc:spChg>
        <pc:picChg chg="add mod">
          <ac:chgData name="osama alzeyedi" userId="bb2b8d3e433fbd83" providerId="LiveId" clId="{EE112AD0-ED90-41F8-A586-3D7DABC109B0}" dt="2021-05-24T05:19:13.567" v="1518" actId="1076"/>
          <ac:picMkLst>
            <pc:docMk/>
            <pc:sldMk cId="2337302695" sldId="286"/>
            <ac:picMk id="4" creationId="{E1E62B22-8926-42DA-B2F6-A22AF56AAB25}"/>
          </ac:picMkLst>
        </pc:picChg>
      </pc:sldChg>
      <pc:sldChg chg="addSp delSp modSp new mod">
        <pc:chgData name="osama alzeyedi" userId="bb2b8d3e433fbd83" providerId="LiveId" clId="{EE112AD0-ED90-41F8-A586-3D7DABC109B0}" dt="2021-05-24T05:21:38.331" v="1635"/>
        <pc:sldMkLst>
          <pc:docMk/>
          <pc:sldMk cId="2107986111" sldId="287"/>
        </pc:sldMkLst>
        <pc:spChg chg="del">
          <ac:chgData name="osama alzeyedi" userId="bb2b8d3e433fbd83" providerId="LiveId" clId="{EE112AD0-ED90-41F8-A586-3D7DABC109B0}" dt="2021-05-24T05:21:11.626" v="1629" actId="478"/>
          <ac:spMkLst>
            <pc:docMk/>
            <pc:sldMk cId="2107986111" sldId="287"/>
            <ac:spMk id="2" creationId="{1AFC4601-7B82-4B37-AFF7-81774956C4AC}"/>
          </ac:spMkLst>
        </pc:spChg>
        <pc:spChg chg="del">
          <ac:chgData name="osama alzeyedi" userId="bb2b8d3e433fbd83" providerId="LiveId" clId="{EE112AD0-ED90-41F8-A586-3D7DABC109B0}" dt="2021-05-24T05:21:13.586" v="1630" actId="478"/>
          <ac:spMkLst>
            <pc:docMk/>
            <pc:sldMk cId="2107986111" sldId="287"/>
            <ac:spMk id="3" creationId="{0FE11E9C-194B-4860-A7E6-9D16DB7451F8}"/>
          </ac:spMkLst>
        </pc:spChg>
        <pc:spChg chg="add mod">
          <ac:chgData name="osama alzeyedi" userId="bb2b8d3e433fbd83" providerId="LiveId" clId="{EE112AD0-ED90-41F8-A586-3D7DABC109B0}" dt="2021-05-24T05:21:38.331" v="1635"/>
          <ac:spMkLst>
            <pc:docMk/>
            <pc:sldMk cId="2107986111" sldId="287"/>
            <ac:spMk id="5" creationId="{075D4EF6-9B1B-40C6-AD6A-7A3C62B30A5A}"/>
          </ac:spMkLst>
        </pc:spChg>
        <pc:picChg chg="add mod">
          <ac:chgData name="osama alzeyedi" userId="bb2b8d3e433fbd83" providerId="LiveId" clId="{EE112AD0-ED90-41F8-A586-3D7DABC109B0}" dt="2021-05-24T05:21:16.206" v="1632" actId="1076"/>
          <ac:picMkLst>
            <pc:docMk/>
            <pc:sldMk cId="2107986111" sldId="287"/>
            <ac:picMk id="4" creationId="{0F157533-3BB4-4A4A-BC0C-6320E7EE0FB2}"/>
          </ac:picMkLst>
        </pc:picChg>
      </pc:sldChg>
      <pc:sldChg chg="addSp delSp modSp new mod">
        <pc:chgData name="osama alzeyedi" userId="bb2b8d3e433fbd83" providerId="LiveId" clId="{EE112AD0-ED90-41F8-A586-3D7DABC109B0}" dt="2021-05-24T05:29:54.484" v="1739" actId="20577"/>
        <pc:sldMkLst>
          <pc:docMk/>
          <pc:sldMk cId="236338260" sldId="288"/>
        </pc:sldMkLst>
        <pc:spChg chg="del">
          <ac:chgData name="osama alzeyedi" userId="bb2b8d3e433fbd83" providerId="LiveId" clId="{EE112AD0-ED90-41F8-A586-3D7DABC109B0}" dt="2021-05-24T05:28:01.134" v="1642" actId="478"/>
          <ac:spMkLst>
            <pc:docMk/>
            <pc:sldMk cId="236338260" sldId="288"/>
            <ac:spMk id="2" creationId="{9AB8462B-9A1A-4C63-8282-C7FC67AED4D3}"/>
          </ac:spMkLst>
        </pc:spChg>
        <pc:spChg chg="del">
          <ac:chgData name="osama alzeyedi" userId="bb2b8d3e433fbd83" providerId="LiveId" clId="{EE112AD0-ED90-41F8-A586-3D7DABC109B0}" dt="2021-05-24T05:28:03.422" v="1643" actId="478"/>
          <ac:spMkLst>
            <pc:docMk/>
            <pc:sldMk cId="236338260" sldId="288"/>
            <ac:spMk id="3" creationId="{4410DD8A-11D1-438F-926E-554AF6AC7CFE}"/>
          </ac:spMkLst>
        </pc:spChg>
        <pc:spChg chg="add mod">
          <ac:chgData name="osama alzeyedi" userId="bb2b8d3e433fbd83" providerId="LiveId" clId="{EE112AD0-ED90-41F8-A586-3D7DABC109B0}" dt="2021-05-24T05:29:54.484" v="1739" actId="20577"/>
          <ac:spMkLst>
            <pc:docMk/>
            <pc:sldMk cId="236338260" sldId="288"/>
            <ac:spMk id="6" creationId="{B2295063-6750-499C-BE64-CB5C44FE3732}"/>
          </ac:spMkLst>
        </pc:spChg>
        <pc:picChg chg="add mod">
          <ac:chgData name="osama alzeyedi" userId="bb2b8d3e433fbd83" providerId="LiveId" clId="{EE112AD0-ED90-41F8-A586-3D7DABC109B0}" dt="2021-05-24T05:28:19.438" v="1646" actId="1076"/>
          <ac:picMkLst>
            <pc:docMk/>
            <pc:sldMk cId="236338260" sldId="288"/>
            <ac:picMk id="5" creationId="{1A308146-6988-49A7-B33E-AEFD537C3E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84D56-009C-4C02-9522-17EDBC48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D8836F-0DE0-46CE-8B31-593A01EF3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423915-D401-4006-A8AA-386554049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76150E-9275-46D3-B18F-F7125B6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D811F9-EC05-452E-BC9A-6E2976B6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35014A-BA13-4099-9489-53FAD181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990D8E0-7E65-4119-B4B7-BDBAAD3DC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C0BC18-D9A5-4CA2-9041-4048862C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7250D5-42A2-4852-9B0E-CF31679D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D474DF-F1CB-49B6-9191-3892E8DD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E7DC78A-5C5A-4CBA-BC8F-1A880EE1D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418C409-2A67-40CA-BF8E-5BC567C36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2A92E5-25F7-4162-9672-69FA8FEA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E0B676-F3BA-42B7-B3EE-8ED88072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A409B-0FB6-471C-BDF9-D89B0047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F3EB8-1A4B-461B-83C5-217614A8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0FC99A-D398-471F-B66F-298470121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9C7B9E-B74A-444F-821B-1A384C8D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39F128-3DB0-4D1E-A1C8-D9D6C672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970D4B-A376-43C0-9BD8-7A863525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DE743F-6581-4FCA-95EC-DAB3330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1A8896-A122-4E83-B150-B442E8E88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59DC15-2E41-4B4B-A38A-19C8F166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736C65-084C-4286-92B7-241B04A4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D09E93-089E-499D-B859-70FFBE88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7FFF4-6DD6-49F4-B7D9-B102FC35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C6D32C-B26B-4B9B-8C70-ECCF44C8B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1E34E1-72B9-45DE-9FEA-A391D56A0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C45447-B90F-4D79-8A0A-75C1D9C3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AC03E2-7169-4936-8D20-B4509F26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7BFBF7D-A327-442E-B821-730D1D4E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2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51E50-74F9-4734-A400-4AB96582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72B963-2692-4963-92EF-38622BDFC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12E0DC-314C-4DC7-AB30-C54B23636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BC78267-E562-4FF1-AA0B-C3FAA5F71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A1679EC-C962-4A28-BCA9-8EF1402DC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762923-3D84-48FE-9EDE-E6CF8DF0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A9C9ECB-6D49-4325-BEBF-E2617F52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1D3040B-64CA-4B7C-A2B5-03658E9E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EE4C75-E152-49EC-9B0B-F03C86C7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B5A29B7-0653-45FE-95B6-C407A036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5532F6-43D1-421B-B1B6-AE4C1188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BD7C61-DE59-4B6B-97C1-5FD1B4C4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0686D5D-92A5-43AE-9D09-4375E6CD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7627316-FFFC-4B30-BD95-11811178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EE8AAB-CBCE-4299-94C1-2CB6AD1D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CFB49-A6A4-44B7-B386-23651543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C18919-3D8F-4DC8-B239-73FA7E31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A84F6C-1382-4938-BF3E-E3DA8744E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AEA028-3C5D-4524-9F55-F4DF8C663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3B2162-D1DA-44EF-BFB9-F62A9FC2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F203A1-9BBD-49D9-900A-049F9D77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81E3F3-347E-47A6-A49F-4EB723F8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3E59FD-0327-4B51-8D35-223C49F0C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0E221E-01E1-425A-87D0-832611DEC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33E26FD-5452-4734-9DF9-769E3985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458375-42ED-4793-92E2-F59CE604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B31EB5-B389-4B14-9048-DA2DC458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4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D6E1C7-8D51-4CC5-879C-93160A80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1D6290-0501-413B-A265-1F5204D1A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7F63CF8-EE87-4DE1-882E-C8FE76787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46F3D-DCBE-4543-92A6-63AB7940538C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C688DF-08C5-4E9C-BB2D-DF1EE1299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8B57A9-F325-41C0-B01C-992879604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C1FDB-84DB-4F5A-A284-8F7D213A6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61C663-3481-4911-8159-CAF100A8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430" y="1754458"/>
            <a:ext cx="3962743" cy="882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E71E5C-AE4F-4569-9C18-0C5FB4570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63" y="1743026"/>
            <a:ext cx="3924640" cy="893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BC11EE-8EEC-49A9-99C7-BAC922E49D3B}"/>
              </a:ext>
            </a:extLst>
          </p:cNvPr>
          <p:cNvSpPr txBox="1"/>
          <p:nvPr/>
        </p:nvSpPr>
        <p:spPr>
          <a:xfrm>
            <a:off x="3022307" y="3429000"/>
            <a:ext cx="8552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رقم الجوال يطلب أكثر من 10 أرقام (لم يبين ذلك ولو في نوت صغيرة 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ar-SA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لا 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يوجد تنبيه اذا يلزم اضافة الفتح الدولي لرقم الجوال ام لا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ar-EG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يجب ادخال الرقم +9665</a:t>
            </a:r>
            <a:r>
              <a:rPr lang="ar-SA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3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0.png">
            <a:extLst>
              <a:ext uri="{FF2B5EF4-FFF2-40B4-BE49-F238E27FC236}">
                <a16:creationId xmlns:a16="http://schemas.microsoft.com/office/drawing/2014/main" xmlns="" id="{45CD165A-6C50-49F4-84BD-30DDFCBD0DD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31719" y="491539"/>
            <a:ext cx="5730875" cy="21463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2B6CDD-A8A0-405B-826F-5172360E0C01}"/>
              </a:ext>
            </a:extLst>
          </p:cNvPr>
          <p:cNvSpPr txBox="1"/>
          <p:nvPr/>
        </p:nvSpPr>
        <p:spPr>
          <a:xfrm>
            <a:off x="5983550" y="3329126"/>
            <a:ext cx="535323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خيار اختر الخدمات غير واضح !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مالمقصود بها + لا يوجد توضيح تفصيلي لنوع الخدمة </a:t>
            </a:r>
            <a:r>
              <a:rPr lang="ar-SA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1.png">
            <a:extLst>
              <a:ext uri="{FF2B5EF4-FFF2-40B4-BE49-F238E27FC236}">
                <a16:creationId xmlns:a16="http://schemas.microsoft.com/office/drawing/2014/main" xmlns="" id="{E5698694-A2D8-4AC3-8C71-4005D76A68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468435"/>
            <a:ext cx="5210175" cy="2085975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114F4E-E02F-47A7-9818-697087EBC730}"/>
              </a:ext>
            </a:extLst>
          </p:cNvPr>
          <p:cNvSpPr txBox="1"/>
          <p:nvPr/>
        </p:nvSpPr>
        <p:spPr>
          <a:xfrm>
            <a:off x="5291091" y="3542190"/>
            <a:ext cx="5885895" cy="70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كمستخدم بسيط </a:t>
            </a:r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ماراح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اعرف المقصود ب </a:t>
            </a:r>
            <a:r>
              <a:rPr lang="ar-SA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اعلان متحرك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يجب اعطاء امثلة تبسيطية للخيارات مثل (سيارات أو شاحنات نقل إلخ…).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7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xmlns="" id="{6A5D1BCB-DFB0-4027-AB05-9554628ED4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70067" y="649549"/>
            <a:ext cx="5000625" cy="10668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66CCD-569B-4FFD-AFEE-E790EDF20EA7}"/>
              </a:ext>
            </a:extLst>
          </p:cNvPr>
          <p:cNvSpPr txBox="1"/>
          <p:nvPr/>
        </p:nvSpPr>
        <p:spPr>
          <a:xfrm>
            <a:off x="7689309" y="2555419"/>
            <a:ext cx="418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لم يبين نوع العملة + </a:t>
            </a:r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مافي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فواصل تبين السعر بالتحديد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dirty="0" smtClean="0"/>
              <a:t>me</a:t>
            </a:r>
            <a:endParaRPr lang="en-US" dirty="0"/>
          </a:p>
        </p:txBody>
      </p:sp>
      <p:pic>
        <p:nvPicPr>
          <p:cNvPr id="6" name="image17.png">
            <a:extLst>
              <a:ext uri="{FF2B5EF4-FFF2-40B4-BE49-F238E27FC236}">
                <a16:creationId xmlns:a16="http://schemas.microsoft.com/office/drawing/2014/main" xmlns="" id="{A825CD83-3535-4385-8DCE-E7CAF2D9A9F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1132" y="387535"/>
            <a:ext cx="5730875" cy="32258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1393E0A-C8DB-40E7-8857-029562D46E0F}"/>
              </a:ext>
            </a:extLst>
          </p:cNvPr>
          <p:cNvSpPr txBox="1"/>
          <p:nvPr/>
        </p:nvSpPr>
        <p:spPr>
          <a:xfrm>
            <a:off x="843379" y="4003829"/>
            <a:ext cx="488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لايوجد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خيارات متعددة للماب ك خيار انه يكون ساتلايت ويبين التضاريس للتأكد من دقة الموقع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ar-SA" dirty="0"/>
              <a:t>- </a:t>
            </a:r>
            <a:r>
              <a:rPr lang="ar-S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انا قمت باختيار ان الاعلان يكون بمواقع </a:t>
            </a:r>
            <a:r>
              <a:rPr lang="ar-SA" sz="180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التواصل الاجتماعي </a:t>
            </a:r>
            <a:r>
              <a:rPr lang="ar-SA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اختار موقع لماذا ؟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7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8.png">
            <a:extLst>
              <a:ext uri="{FF2B5EF4-FFF2-40B4-BE49-F238E27FC236}">
                <a16:creationId xmlns:a16="http://schemas.microsoft.com/office/drawing/2014/main" xmlns="" id="{6632F60E-28A8-4115-8396-5FFF797A99B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964884" y="289141"/>
            <a:ext cx="5730875" cy="32258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2F61E3-6DC0-4BAA-9AA6-E06196405E48}"/>
              </a:ext>
            </a:extLst>
          </p:cNvPr>
          <p:cNvSpPr txBox="1"/>
          <p:nvPr/>
        </p:nvSpPr>
        <p:spPr>
          <a:xfrm>
            <a:off x="6303146" y="4350058"/>
            <a:ext cx="5344357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بعد اكمال عملية اضافة معلومات الإعلان لم يصلني اشعار للتنبيه انه تم ارفاق او اضافة الاعلان او ان هناك خطأ معين.</a:t>
            </a:r>
          </a:p>
          <a:p>
            <a:pPr marL="285750" indent="-285750" algn="r">
              <a:buFontTx/>
              <a:buChar char="-"/>
            </a:pPr>
            <a:r>
              <a:rPr lang="en-US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ar-SA" dirty="0">
                <a:latin typeface="Arial" panose="020B0604020202020204" pitchFamily="34" charset="0"/>
                <a:ea typeface="Arial" panose="020B0604020202020204" pitchFamily="34" charset="0"/>
              </a:rPr>
              <a:t>- ت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بين لي أن هناك معلومات مدخله غير صحيحة لكن المفترض ان المعلومات الصحيحة </a:t>
            </a:r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ماتنحذف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r>
              <a:rPr lang="ar-SA" dirty="0"/>
              <a:t>- </a:t>
            </a:r>
          </a:p>
          <a:p>
            <a:pPr algn="r"/>
            <a:r>
              <a:rPr lang="ar-SA" dirty="0"/>
              <a:t>- 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المفترض وضع صور سابقة </a:t>
            </a:r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لاعلانات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تم تطبيقها على أرض الواقع. (أمثلة)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3.jpg">
            <a:extLst>
              <a:ext uri="{FF2B5EF4-FFF2-40B4-BE49-F238E27FC236}">
                <a16:creationId xmlns:a16="http://schemas.microsoft.com/office/drawing/2014/main" xmlns="" id="{675977AA-2F2C-49FC-AD86-33658FA92D8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7949" y="181869"/>
            <a:ext cx="5730875" cy="4292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1179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E38787A-CE53-4F70-B8D0-B27ED5E48C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96" y="110970"/>
            <a:ext cx="4756287" cy="2343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BF4122-45D6-4190-9EF6-92EC385F6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1" y="110970"/>
            <a:ext cx="4756287" cy="2343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CEB1CA4-8176-409F-BA0D-0DE2661F2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6" y="2521350"/>
            <a:ext cx="4756287" cy="2343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6656B88-CFD0-4633-B688-04D87ACF4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96" y="2521350"/>
            <a:ext cx="4756287" cy="2343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28D48B0-FBC6-402C-8947-BA0DCCDFCB81}"/>
              </a:ext>
            </a:extLst>
          </p:cNvPr>
          <p:cNvSpPr txBox="1"/>
          <p:nvPr/>
        </p:nvSpPr>
        <p:spPr>
          <a:xfrm>
            <a:off x="4289394" y="5302743"/>
            <a:ext cx="7022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عند تفعيل الإعلان , </a:t>
            </a:r>
            <a:r>
              <a:rPr lang="ar-S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لايظهر</a:t>
            </a: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الإعلان في خانة ( أحدث الإعلانات ) وعند إيقاف تفعيل الإعلان فإنه يظهر في خانة ( أحدث الإعلانات ) كما هو موضح في الصور فوق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r>
              <a:rPr lang="ar-S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7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879D3C-4E4D-4765-B56B-D832A1CD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77" y="0"/>
            <a:ext cx="8445623" cy="449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7B4BD6-B7F3-4892-A396-90C948EF438D}"/>
              </a:ext>
            </a:extLst>
          </p:cNvPr>
          <p:cNvSpPr txBox="1"/>
          <p:nvPr/>
        </p:nvSpPr>
        <p:spPr>
          <a:xfrm>
            <a:off x="3879542" y="4811697"/>
            <a:ext cx="767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مالك الإعلان يستطيع حجز إعلانه 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3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8798E6-F61A-4F88-9C8F-28823BEF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64" y="267724"/>
            <a:ext cx="4663844" cy="284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693D98-4857-46AD-B0A3-AC14905FA403}"/>
              </a:ext>
            </a:extLst>
          </p:cNvPr>
          <p:cNvSpPr txBox="1"/>
          <p:nvPr/>
        </p:nvSpPr>
        <p:spPr>
          <a:xfrm>
            <a:off x="6241002" y="3915052"/>
            <a:ext cx="47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me</a:t>
            </a:r>
            <a:r>
              <a:rPr lang="ar-SA" dirty="0" smtClean="0"/>
              <a:t>- </a:t>
            </a:r>
            <a:r>
              <a:rPr lang="ar-SA" dirty="0"/>
              <a:t>استطيع حجز </a:t>
            </a:r>
            <a:r>
              <a:rPr lang="ar-SA" dirty="0" smtClean="0"/>
              <a:t>التاريخ القديم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9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5.png">
            <a:extLst>
              <a:ext uri="{FF2B5EF4-FFF2-40B4-BE49-F238E27FC236}">
                <a16:creationId xmlns:a16="http://schemas.microsoft.com/office/drawing/2014/main" xmlns="" id="{BAE25F52-02A2-40B9-B267-109EFEC3198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226257"/>
            <a:ext cx="5730875" cy="42926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0E8AD7-9F5D-4FE5-B087-7C0F4C477EED}"/>
              </a:ext>
            </a:extLst>
          </p:cNvPr>
          <p:cNvSpPr txBox="1"/>
          <p:nvPr/>
        </p:nvSpPr>
        <p:spPr>
          <a:xfrm>
            <a:off x="6400800" y="5051394"/>
            <a:ext cx="506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صياغة ( يجب التاريخ من اصغر الي ) خاطئة </a:t>
            </a:r>
            <a:r>
              <a:rPr lang="en-US" sz="1800" dirty="0" smtClean="0">
                <a:effectLst/>
                <a:ea typeface="Arial" panose="020B0604020202020204" pitchFamily="34" charset="0"/>
                <a:cs typeface="Arial" panose="020B0604020202020204" pitchFamily="34" charset="0"/>
              </a:rPr>
              <a:t>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6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BD59C8-9813-4720-9917-335586E8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65929"/>
            <a:ext cx="5950998" cy="3698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3F221F-9217-48EC-B3CE-FCD5C0DDB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929"/>
            <a:ext cx="6095999" cy="369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0C6EF3-741D-4BE3-8AC0-1DEF02E3AB34}"/>
              </a:ext>
            </a:extLst>
          </p:cNvPr>
          <p:cNvSpPr txBox="1"/>
          <p:nvPr/>
        </p:nvSpPr>
        <p:spPr>
          <a:xfrm>
            <a:off x="6096000" y="4545367"/>
            <a:ext cx="532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مالك الإعلان يستطيع تقديم شكاوى على إعلانه والرد عليها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DF4D44-3334-43E9-AA75-FAA1B070A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33" y="1650244"/>
            <a:ext cx="4393570" cy="1332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88AE9C-D28B-4844-BE67-FA82505E717B}"/>
              </a:ext>
            </a:extLst>
          </p:cNvPr>
          <p:cNvSpPr txBox="1"/>
          <p:nvPr/>
        </p:nvSpPr>
        <p:spPr>
          <a:xfrm>
            <a:off x="4616388" y="3275860"/>
            <a:ext cx="639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الشروط غير موجودة لقراءتها ! </a:t>
            </a:r>
            <a:endParaRPr lang="ar-EG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r>
              <a:rPr lang="ar-EG" dirty="0" smtClean="0">
                <a:latin typeface="Calibri" panose="020F0502020204030204" pitchFamily="34" charset="0"/>
                <a:cs typeface="Arial" panose="020B0604020202020204" pitchFamily="34" charset="0"/>
              </a:rPr>
              <a:t>------------------------لينك للصفحة الشروط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9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3F9FC5-6642-4362-B75C-67E2AE85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0"/>
            <a:ext cx="6019798" cy="363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DA9862-F4B3-4298-AA22-EF848139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"/>
            <a:ext cx="6096000" cy="3635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8182B21-2516-4D75-8345-C389F53063ED}"/>
              </a:ext>
            </a:extLst>
          </p:cNvPr>
          <p:cNvSpPr txBox="1"/>
          <p:nvPr/>
        </p:nvSpPr>
        <p:spPr>
          <a:xfrm>
            <a:off x="5829300" y="4533900"/>
            <a:ext cx="546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في تعديل الخدمات يقبل التعديل على السعر فقط ولا يقبل التعديل على نوع الخدمة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3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F256D8-08C1-40CC-A493-2568F2476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52" y="238125"/>
            <a:ext cx="3081996" cy="606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77B3F5-DCFA-42B1-BCB5-5C7FF933738D}"/>
              </a:ext>
            </a:extLst>
          </p:cNvPr>
          <p:cNvSpPr txBox="1"/>
          <p:nvPr/>
        </p:nvSpPr>
        <p:spPr>
          <a:xfrm>
            <a:off x="2438400" y="819150"/>
            <a:ext cx="5410200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813300" algn="l"/>
              </a:tabLst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في قائمة البحث السريع 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813300" algn="l"/>
              </a:tabLst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السعر في أعلى حد هو 1000 فقط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813300" algn="l"/>
              </a:tabLst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محدودية الدولة والمدينة على مصر والقاهرة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3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58776E-955E-4618-A1A3-CB26192AD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56" y="994387"/>
            <a:ext cx="6210838" cy="52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5692F7F-A8DE-4DC6-81A5-BCDD3CB79F6D}"/>
              </a:ext>
            </a:extLst>
          </p:cNvPr>
          <p:cNvSpPr txBox="1"/>
          <p:nvPr/>
        </p:nvSpPr>
        <p:spPr>
          <a:xfrm>
            <a:off x="6096000" y="2381250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لاتظهر النتائج المطلوبة عند </a:t>
            </a:r>
            <a:r>
              <a:rPr lang="ar-SA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البحث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  <a:r>
              <a:rPr lang="ar-SA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2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9423EC-8858-408D-8E82-7C643E8C3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275" y="990581"/>
            <a:ext cx="996336" cy="828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6453EB-2E42-421E-9EB4-0E0D6241D234}"/>
              </a:ext>
            </a:extLst>
          </p:cNvPr>
          <p:cNvSpPr txBox="1"/>
          <p:nvPr/>
        </p:nvSpPr>
        <p:spPr>
          <a:xfrm>
            <a:off x="5162550" y="2400300"/>
            <a:ext cx="535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بعد رؤية التنبيهات فالعدد يختفي لكن عند الدخول مرة أخرى فعدد التنبيهات يظهر مرة أخرى بالرغم من رؤيتها سابقا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4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04DB55-BE99-42D8-BC93-557AEB2FC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57" y="75909"/>
            <a:ext cx="8573243" cy="3261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F6D9B8-FA2E-4910-877B-93C5071EB115}"/>
              </a:ext>
            </a:extLst>
          </p:cNvPr>
          <p:cNvSpPr txBox="1"/>
          <p:nvPr/>
        </p:nvSpPr>
        <p:spPr>
          <a:xfrm>
            <a:off x="4891596" y="3932807"/>
            <a:ext cx="6951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-عند طلب خدمة من أحد المستخدمين فإنه يظهر في تنبيهات مقدم الخدمة كود الطلب , ولكن المشكلة عند النقر على الطلب في </a:t>
            </a:r>
            <a:r>
              <a:rPr lang="ar-SA" dirty="0" err="1"/>
              <a:t>النتبيهات</a:t>
            </a:r>
            <a:r>
              <a:rPr lang="ar-SA" dirty="0"/>
              <a:t> فلا يوجد </a:t>
            </a:r>
            <a:r>
              <a:rPr lang="ar-SA" dirty="0" err="1"/>
              <a:t>استجابه</a:t>
            </a:r>
            <a:r>
              <a:rPr lang="ar-SA" dirty="0"/>
              <a:t> للوصول السريع للطلب </a:t>
            </a:r>
          </a:p>
          <a:p>
            <a:pPr algn="r"/>
            <a:endParaRPr lang="ar-SA" dirty="0"/>
          </a:p>
          <a:p>
            <a:pPr marL="285750" indent="-285750" algn="r">
              <a:buFontTx/>
              <a:buChar char="-"/>
            </a:pPr>
            <a:r>
              <a:rPr lang="ar-SA" dirty="0"/>
              <a:t>التنبيهات تأتي غير مترجمة للعربية </a:t>
            </a:r>
          </a:p>
          <a:p>
            <a:pPr algn="r"/>
            <a:endParaRPr lang="ar-SA" dirty="0"/>
          </a:p>
          <a:p>
            <a:pPr algn="r"/>
            <a:r>
              <a:rPr lang="ar-SA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78118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5BE596-BDCC-48EA-8603-A559619F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04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A8DDBC-AF6D-4BDF-8B45-FF9D39D6119A}"/>
              </a:ext>
            </a:extLst>
          </p:cNvPr>
          <p:cNvSpPr txBox="1"/>
          <p:nvPr/>
        </p:nvSpPr>
        <p:spPr>
          <a:xfrm>
            <a:off x="5273336" y="4643021"/>
            <a:ext cx="6098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ar-SA" dirty="0"/>
              <a:t>ظهور الأقساط في خانة العمليات لم يكن من الخيارات الموجودة للشخص الذي حجز الإعلان </a:t>
            </a:r>
          </a:p>
          <a:p>
            <a:pPr marL="285750" indent="-285750" algn="r">
              <a:buFontTx/>
              <a:buChar char="-"/>
            </a:pPr>
            <a:endParaRPr lang="ar-SA" dirty="0"/>
          </a:p>
          <a:p>
            <a:pPr marL="285750" indent="-285750" algn="r">
              <a:buFontTx/>
              <a:buChar char="-"/>
            </a:pPr>
            <a:r>
              <a:rPr lang="ar-SA" dirty="0"/>
              <a:t>عملية الدفع الالكتروني </a:t>
            </a:r>
            <a:r>
              <a:rPr lang="ar-SA" dirty="0" err="1"/>
              <a:t>والفنتك</a:t>
            </a:r>
            <a:r>
              <a:rPr lang="ar-SA" dirty="0"/>
              <a:t> غير مدعومة في الموقع </a:t>
            </a:r>
          </a:p>
          <a:p>
            <a:pPr marL="285750" indent="-285750" algn="r">
              <a:buFontTx/>
              <a:buChar char="-"/>
            </a:pPr>
            <a:endParaRPr lang="ar-SA" dirty="0"/>
          </a:p>
          <a:p>
            <a:pPr marL="285750" indent="-285750" algn="r">
              <a:buFontTx/>
              <a:buChar char="-"/>
            </a:pPr>
            <a:r>
              <a:rPr lang="ar-SA" dirty="0"/>
              <a:t>كامل عملية الدفع مجهولة </a:t>
            </a:r>
          </a:p>
          <a:p>
            <a:pPr marL="285750" indent="-285750" algn="r">
              <a:buFontTx/>
              <a:buChar char="-"/>
            </a:pPr>
            <a:r>
              <a:rPr lang="ar-SA" dirty="0"/>
              <a:t>- </a:t>
            </a:r>
            <a:r>
              <a:rPr lang="ar-SA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لا يمكن التواصل مع مقدم الخدمة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5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E94EC7C-418B-4458-99B5-FC443ECD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08"/>
            <a:ext cx="12192000" cy="5165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B0F0AF-7284-4840-B96E-4F7328B66F2C}"/>
              </a:ext>
            </a:extLst>
          </p:cNvPr>
          <p:cNvSpPr txBox="1"/>
          <p:nvPr/>
        </p:nvSpPr>
        <p:spPr>
          <a:xfrm>
            <a:off x="3879542" y="5557421"/>
            <a:ext cx="7306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لا يوجد خيار لعرض الطلبات المستلمة لصاحب الإعلان انما استطيع ان اراها بالضغط على خانة الفترات في الإعلان </a:t>
            </a:r>
          </a:p>
          <a:p>
            <a:pPr algn="r"/>
            <a:r>
              <a:rPr lang="ar-SA" dirty="0"/>
              <a:t>( خيار الطلبات الموجود يعرض الطلبات التي تم طلبها من قبل صاحب الحساب )</a:t>
            </a:r>
          </a:p>
        </p:txBody>
      </p:sp>
    </p:spTree>
    <p:extLst>
      <p:ext uri="{BB962C8B-B14F-4D97-AF65-F5344CB8AC3E}">
        <p14:creationId xmlns:p14="http://schemas.microsoft.com/office/powerpoint/2010/main" val="218935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0A4FC8-37FA-4049-910A-64CFBD5A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86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9A4224-653F-412B-A81D-D1C4CA08A670}"/>
              </a:ext>
            </a:extLst>
          </p:cNvPr>
          <p:cNvSpPr txBox="1"/>
          <p:nvPr/>
        </p:nvSpPr>
        <p:spPr>
          <a:xfrm>
            <a:off x="6096000" y="4758431"/>
            <a:ext cx="506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ar-SA" dirty="0"/>
              <a:t>لا يوجد خيار للتأكيد على الحجز لدى المعلن </a:t>
            </a:r>
          </a:p>
          <a:p>
            <a:pPr marL="285750" indent="-285750" algn="r">
              <a:buFontTx/>
              <a:buChar char="-"/>
            </a:pPr>
            <a:endParaRPr lang="ar-SA" dirty="0"/>
          </a:p>
          <a:p>
            <a:pPr marL="285750" indent="-285750" algn="r">
              <a:buFontTx/>
              <a:buChar char="-"/>
            </a:pPr>
            <a:r>
              <a:rPr lang="ar-SA" dirty="0"/>
              <a:t>- لا يوجد اشعار لدى الحاجز لتأكيد الحجز</a:t>
            </a:r>
          </a:p>
          <a:p>
            <a:pPr algn="r"/>
            <a:endParaRPr lang="ar-SA" dirty="0"/>
          </a:p>
          <a:p>
            <a:pPr algn="r"/>
            <a:r>
              <a:rPr lang="ar-SA" dirty="0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7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.jpg">
            <a:extLst>
              <a:ext uri="{FF2B5EF4-FFF2-40B4-BE49-F238E27FC236}">
                <a16:creationId xmlns:a16="http://schemas.microsoft.com/office/drawing/2014/main" xmlns="" id="{726718BD-C6CF-4D7C-9A5C-6104FF3E530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991517" y="28852"/>
            <a:ext cx="5730875" cy="42926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07AA831-BF86-4547-BAEF-C1454827E4A8}"/>
              </a:ext>
            </a:extLst>
          </p:cNvPr>
          <p:cNvSpPr txBox="1"/>
          <p:nvPr/>
        </p:nvSpPr>
        <p:spPr>
          <a:xfrm>
            <a:off x="5548544" y="4740676"/>
            <a:ext cx="603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استطعت ان اكون مقدم خدمة مع العلم انني صاحب اعلان !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81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3.png">
            <a:extLst>
              <a:ext uri="{FF2B5EF4-FFF2-40B4-BE49-F238E27FC236}">
                <a16:creationId xmlns:a16="http://schemas.microsoft.com/office/drawing/2014/main" xmlns="" id="{AEAC56E3-645D-42E4-8D90-923585F025C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84985" y="472243"/>
            <a:ext cx="5730875" cy="25400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56AA08-655B-4A29-8D61-2A61652A2906}"/>
              </a:ext>
            </a:extLst>
          </p:cNvPr>
          <p:cNvSpPr txBox="1"/>
          <p:nvPr/>
        </p:nvSpPr>
        <p:spPr>
          <a:xfrm>
            <a:off x="6096000" y="3808520"/>
            <a:ext cx="535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بالرغم من تغيير لغة الصفحة </a:t>
            </a:r>
            <a:r>
              <a:rPr lang="ar-SA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للانجليزية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الا ان العنوان لازال بالعربي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9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BD36D5-1D53-4FC6-8528-57F73B47B6A5}"/>
              </a:ext>
            </a:extLst>
          </p:cNvPr>
          <p:cNvSpPr txBox="1"/>
          <p:nvPr/>
        </p:nvSpPr>
        <p:spPr>
          <a:xfrm>
            <a:off x="4589756" y="1706732"/>
            <a:ext cx="652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لايوجد</a:t>
            </a: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رسائل أو اشعارات تأكيدية على الايميل أو على الجوال للتأكد من صحة البيانات وتعزيز الأمان لتسجيل الدخول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51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718933C2-E75F-46B5-A884-6816C9DDA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85" y="6810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image12.png">
            <a:extLst>
              <a:ext uri="{FF2B5EF4-FFF2-40B4-BE49-F238E27FC236}">
                <a16:creationId xmlns:a16="http://schemas.microsoft.com/office/drawing/2014/main" xmlns="" id="{0E270463-07A3-4144-8A14-E87DAB22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60" y="463534"/>
            <a:ext cx="5737225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A35A94-B1D4-4E72-8D4C-E58984D907AC}"/>
              </a:ext>
            </a:extLst>
          </p:cNvPr>
          <p:cNvSpPr txBox="1"/>
          <p:nvPr/>
        </p:nvSpPr>
        <p:spPr>
          <a:xfrm>
            <a:off x="5114309" y="4225771"/>
            <a:ext cx="652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لما عدت للصفحة الرئيسية عادت اللغة الى العربية مع اني وضعتها انجليزي سابقا !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44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8.png">
            <a:extLst>
              <a:ext uri="{FF2B5EF4-FFF2-40B4-BE49-F238E27FC236}">
                <a16:creationId xmlns:a16="http://schemas.microsoft.com/office/drawing/2014/main" xmlns="" id="{E1E62B22-8926-42DA-B2F6-A22AF56AAB2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110847"/>
            <a:ext cx="5730875" cy="42926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AC12A7-5837-42C7-B9EA-1D563ECD0905}"/>
              </a:ext>
            </a:extLst>
          </p:cNvPr>
          <p:cNvSpPr txBox="1"/>
          <p:nvPr/>
        </p:nvSpPr>
        <p:spPr>
          <a:xfrm>
            <a:off x="6906827" y="4909351"/>
            <a:ext cx="47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قائمة الإعلانات المميزة غير واضحة وأيضا امكانية إضافة اعلاني اليها غير واضح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30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6.png">
            <a:extLst>
              <a:ext uri="{FF2B5EF4-FFF2-40B4-BE49-F238E27FC236}">
                <a16:creationId xmlns:a16="http://schemas.microsoft.com/office/drawing/2014/main" xmlns="" id="{0F157533-3BB4-4A4A-BC0C-6320E7EE0FB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297279"/>
            <a:ext cx="5730875" cy="42926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5D4EF6-9B1B-40C6-AD6A-7A3C62B30A5A}"/>
              </a:ext>
            </a:extLst>
          </p:cNvPr>
          <p:cNvSpPr txBox="1"/>
          <p:nvPr/>
        </p:nvSpPr>
        <p:spPr>
          <a:xfrm>
            <a:off x="5956917" y="5184559"/>
            <a:ext cx="587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قمت بمحاولة ارسال رسالة للتواصل لكن لم يتغير شيء او تظهر رسالة بانه تم </a:t>
            </a:r>
            <a:r>
              <a:rPr lang="en-US" sz="1800" dirty="0" smtClean="0">
                <a:effectLst/>
                <a:ea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ar-SA" sz="1800" dirty="0" smtClean="0">
                <a:effectLst/>
                <a:ea typeface="Arial" panose="020B0604020202020204" pitchFamily="34" charset="0"/>
                <a:cs typeface="Arial" panose="020B0604020202020204" pitchFamily="34" charset="0"/>
              </a:rPr>
              <a:t>ارسالها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8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2.jpg">
            <a:extLst>
              <a:ext uri="{FF2B5EF4-FFF2-40B4-BE49-F238E27FC236}">
                <a16:creationId xmlns:a16="http://schemas.microsoft.com/office/drawing/2014/main" xmlns="" id="{1695BB80-F0B1-4F7C-BA4F-B381C3B6C74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93863" y="435931"/>
            <a:ext cx="5730875" cy="369570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18DFAA-8824-48A8-B0E8-0237D0A3A457}"/>
              </a:ext>
            </a:extLst>
          </p:cNvPr>
          <p:cNvSpPr txBox="1"/>
          <p:nvPr/>
        </p:nvSpPr>
        <p:spPr>
          <a:xfrm>
            <a:off x="5721319" y="4616388"/>
            <a:ext cx="573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عند ادخال بيانات خاطئة يعطيني </a:t>
            </a:r>
            <a:r>
              <a:rPr lang="en-US" dirty="0"/>
              <a:t>unexpected </a:t>
            </a:r>
            <a:r>
              <a:rPr lang="en-US" dirty="0" err="1"/>
              <a:t>errore</a:t>
            </a:r>
            <a:r>
              <a:rPr lang="en-US" dirty="0"/>
              <a:t>  </a:t>
            </a:r>
            <a:endParaRPr lang="ar-SA" dirty="0"/>
          </a:p>
          <a:p>
            <a:pPr algn="r"/>
            <a:endParaRPr lang="ar-SA" dirty="0"/>
          </a:p>
          <a:p>
            <a:pPr algn="r"/>
            <a:r>
              <a:rPr lang="ar-SA" dirty="0"/>
              <a:t>المفترض ظهور اشعار ان كلمة المرور او رقم الجوال غير صحيح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1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4C0E86-874D-48AF-9AA2-BBE085148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229207"/>
            <a:ext cx="5438775" cy="3246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C3A9FD-3146-426A-BDCD-38DD1152C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4" y="229207"/>
            <a:ext cx="5664801" cy="3246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071A35-45AC-488B-9DE9-8B4C237C231A}"/>
              </a:ext>
            </a:extLst>
          </p:cNvPr>
          <p:cNvSpPr txBox="1"/>
          <p:nvPr/>
        </p:nvSpPr>
        <p:spPr>
          <a:xfrm>
            <a:off x="4305670" y="3950563"/>
            <a:ext cx="6684885" cy="14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خانة رقم الجوال تقبل إدخال رقم الجوال وأيضا إدخال البريد الالكتروني (يفضل لي جعله اختياريا للمستخدم حيث يكتب رقم الجوال أو البريد </a:t>
            </a:r>
            <a:r>
              <a:rPr lang="ar-S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الاكتروني</a:t>
            </a: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قبول الايميل مكان رقم الجوال بالرغم من انها خانة لرقم الجوال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40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xmlns="" id="{64E1B02C-8FEA-48E2-A29E-662B222AAA5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215191"/>
            <a:ext cx="5372100" cy="2876550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164B9D-C71E-4DE2-883A-675D8D01AB08}"/>
              </a:ext>
            </a:extLst>
          </p:cNvPr>
          <p:cNvSpPr txBox="1"/>
          <p:nvPr/>
        </p:nvSpPr>
        <p:spPr>
          <a:xfrm>
            <a:off x="6418555" y="4021584"/>
            <a:ext cx="484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لم يحدد خيارات صيغة  الصورة </a:t>
            </a:r>
            <a:r>
              <a:rPr lang="en-US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9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ACBEE8C-C20E-478A-82AD-E6F51364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0" y="1"/>
            <a:ext cx="9528699" cy="3968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D9111E-65E1-437F-946B-7178A21FE64F}"/>
              </a:ext>
            </a:extLst>
          </p:cNvPr>
          <p:cNvSpPr txBox="1"/>
          <p:nvPr/>
        </p:nvSpPr>
        <p:spPr>
          <a:xfrm>
            <a:off x="5953125" y="4314548"/>
            <a:ext cx="5658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اختيار الدولة محدد</a:t>
            </a:r>
          </a:p>
          <a:p>
            <a:pPr marL="285750" indent="-285750" algn="r">
              <a:buFontTx/>
              <a:buChar char="-"/>
            </a:pPr>
            <a:endParaRPr lang="ar-S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>
              <a:buFontTx/>
              <a:buChar char="-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اختيار المدينة محدد على القاهرة فقط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>
              <a:buFontTx/>
              <a:buChar char="-"/>
            </a:pPr>
            <a:endParaRPr lang="ar-SA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>
              <a:buFontTx/>
              <a:buChar char="-"/>
            </a:pPr>
            <a:r>
              <a:rPr lang="ar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يقبل اختلاف الموقع المحدد في الخريطة عن المحدد في الخيارات فوق ( حددت في الخريطة الرياض وفي الخيارات مصر وقبل الامر ! ) </a:t>
            </a:r>
          </a:p>
          <a:p>
            <a:pPr marL="285750" indent="-285750" algn="r">
              <a:buFontTx/>
              <a:buChar char="-"/>
            </a:pPr>
            <a:endParaRPr lang="ar-SA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r">
              <a:buFontTx/>
              <a:buChar char="-"/>
            </a:pPr>
            <a:r>
              <a:rPr lang="ar-SA" dirty="0">
                <a:latin typeface="Calibri" panose="020F0502020204030204" pitchFamily="34" charset="0"/>
                <a:cs typeface="Arial" panose="020B0604020202020204" pitchFamily="34" charset="0"/>
              </a:rPr>
              <a:t>- لماذا لا يوجد خيار تحديد الموقع تلقائيا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74386AF-3736-4AC3-92C6-877CD6857ACC}"/>
              </a:ext>
            </a:extLst>
          </p:cNvPr>
          <p:cNvSpPr txBox="1"/>
          <p:nvPr/>
        </p:nvSpPr>
        <p:spPr>
          <a:xfrm>
            <a:off x="714375" y="4400550"/>
            <a:ext cx="5000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ar-S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1- انحصار خيار لدوله واحده ربما يكون مفهوما لكن لابد من وجود خيارات اخرى للمدن المراد الاعلان فيها .</a:t>
            </a: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endParaRPr lang="ar-SA" b="0" dirty="0"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ar-S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2-اضافة خيارات اخرى للغة الاعلان .</a:t>
            </a: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endParaRPr lang="ar-SA" b="0" dirty="0">
              <a:effectLst/>
            </a:endParaRPr>
          </a:p>
          <a:p>
            <a:pPr algn="r" rtl="1">
              <a:spcBef>
                <a:spcPts val="0"/>
              </a:spcBef>
              <a:spcAft>
                <a:spcPts val="0"/>
              </a:spcAft>
            </a:pPr>
            <a:r>
              <a:rPr lang="ar-SA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3-اقتراح : اضافة خيارات اخرى للخدمات مثل البث الاذاعي</a:t>
            </a:r>
            <a:endParaRPr lang="ar-SA" b="0" dirty="0">
              <a:effectLst/>
            </a:endParaRPr>
          </a:p>
          <a:p>
            <a:r>
              <a:rPr lang="ar-SA" dirty="0"/>
              <a:t/>
            </a:r>
            <a:br>
              <a:rPr lang="ar-S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5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xmlns="" id="{F1BF6704-62E6-423C-82D4-D7F898D6B63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67033" y="385945"/>
            <a:ext cx="5286375" cy="262382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7E07018-4E2E-4230-A145-D2FD8036F8BC}"/>
              </a:ext>
            </a:extLst>
          </p:cNvPr>
          <p:cNvSpPr txBox="1"/>
          <p:nvPr/>
        </p:nvSpPr>
        <p:spPr>
          <a:xfrm>
            <a:off x="5832629" y="3994951"/>
            <a:ext cx="5495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لا يوجد شيء واضح يثبت عملية التعديل على معلومات الحساب  ( تم </a:t>
            </a:r>
            <a:r>
              <a:rPr lang="en-US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</a:t>
            </a:r>
            <a:r>
              <a:rPr lang="ar-SA" sz="18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تغيير </a:t>
            </a:r>
            <a:r>
              <a:rPr lang="ar-SA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الاسم ولم يتغير . أيضا لم يظهر تأكيد التغيير )</a:t>
            </a:r>
          </a:p>
          <a:p>
            <a:pPr algn="r"/>
            <a:endParaRPr lang="ar-SA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8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308146-6988-49A7-B33E-AEFD537C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0" y="124287"/>
            <a:ext cx="9144000" cy="4944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295063-6750-499C-BE64-CB5C44FE3732}"/>
              </a:ext>
            </a:extLst>
          </p:cNvPr>
          <p:cNvSpPr txBox="1"/>
          <p:nvPr/>
        </p:nvSpPr>
        <p:spPr>
          <a:xfrm>
            <a:off x="5504155" y="5397623"/>
            <a:ext cx="59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dirty="0"/>
              <a:t>لا يوجد خانة تبين نوعك كمستخدم هل انت صاحب اعلان او مقدم خدمة او يوزر عادي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8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662</Words>
  <Application>Microsoft Office PowerPoint</Application>
  <PresentationFormat>Custom</PresentationFormat>
  <Paragraphs>76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 alzeyedi</dc:creator>
  <cp:lastModifiedBy>Mahmoud Abd-Elradi</cp:lastModifiedBy>
  <cp:revision>28</cp:revision>
  <dcterms:created xsi:type="dcterms:W3CDTF">2021-05-20T09:05:16Z</dcterms:created>
  <dcterms:modified xsi:type="dcterms:W3CDTF">2021-05-29T21:56:17Z</dcterms:modified>
</cp:coreProperties>
</file>